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FFFFCC"/>
    <a:srgbClr val="FFFF99"/>
    <a:srgbClr val="FF6600"/>
    <a:srgbClr val="0000FF"/>
    <a:srgbClr val="080808"/>
    <a:srgbClr val="D9D9FF"/>
    <a:srgbClr val="FF9933"/>
    <a:srgbClr val="FFD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80" d="100"/>
          <a:sy n="80" d="100"/>
        </p:scale>
        <p:origin x="-1500"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49382" y="2780178"/>
            <a:ext cx="6709558" cy="3679999"/>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0" y="447005"/>
            <a:ext cx="7200850" cy="91254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障害福祉サービス等事業者と福祉・介護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070" y="1458107"/>
            <a:ext cx="684075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834230"/>
            <a:ext cx="6912768" cy="2681895"/>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416296"/>
            <a:ext cx="6876764" cy="391628"/>
          </a:xfrm>
          <a:prstGeom prst="rect">
            <a:avLst/>
          </a:prstGeom>
          <a:ln w="28575">
            <a:solidFill>
              <a:srgbClr val="FF6600"/>
            </a:solidFill>
          </a:ln>
        </p:spPr>
        <p:txBody>
          <a:bodyPr wrap="square" lIns="72000" tIns="108000" rIns="36000" bIns="36000">
            <a:spAutoFit/>
          </a:bodyPr>
          <a:lstStyle/>
          <a:p>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28575">
            <a:solidFill>
              <a:srgbClr val="FF6600"/>
            </a:solidFill>
          </a:ln>
        </p:spPr>
        <p:txBody>
          <a:bodyPr wrap="square" lIns="72000" tIns="108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329963"/>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337270"/>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337270"/>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329962"/>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70717" y="9798003"/>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778276"/>
            <a:ext cx="346957" cy="352043"/>
          </a:xfrm>
          <a:prstGeom prst="rect">
            <a:avLst/>
          </a:prstGeom>
        </p:spPr>
      </p:pic>
      <p:cxnSp>
        <p:nvCxnSpPr>
          <p:cNvPr id="85" name="直線矢印コネクタ 84"/>
          <p:cNvCxnSpPr/>
          <p:nvPr/>
        </p:nvCxnSpPr>
        <p:spPr>
          <a:xfrm flipH="1" flipV="1">
            <a:off x="2411030" y="5023425"/>
            <a:ext cx="5123" cy="30653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8498"/>
            <a:ext cx="0" cy="301464"/>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4773575" y="5016421"/>
            <a:ext cx="6801" cy="320849"/>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562665"/>
            <a:ext cx="1149359" cy="1294522"/>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8930"/>
            <a:ext cx="6211096" cy="1836836"/>
            <a:chOff x="636694" y="4055178"/>
            <a:chExt cx="6211096" cy="1836836"/>
          </a:xfrm>
        </p:grpSpPr>
        <p:sp>
          <p:nvSpPr>
            <p:cNvPr id="78" name="角丸四角形 77"/>
            <p:cNvSpPr/>
            <p:nvPr/>
          </p:nvSpPr>
          <p:spPr>
            <a:xfrm>
              <a:off x="726572" y="4785950"/>
              <a:ext cx="1160738"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836836"/>
            </a:xfrm>
            <a:prstGeom prst="roundRect">
              <a:avLst>
                <a:gd name="adj" fmla="val 5701"/>
              </a:avLst>
            </a:prstGeom>
            <a:noFill/>
            <a:ln w="38100">
              <a:solidFill>
                <a:srgbClr val="FF99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0244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306132"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330507"/>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23554"/>
            <a:ext cx="0" cy="30640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0" y="9377745"/>
            <a:ext cx="6138749"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全ての福祉・介護職員へ周知することが必要です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474244"/>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274154"/>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H="1" flipV="1">
            <a:off x="3601555" y="5027208"/>
            <a:ext cx="2210" cy="310062"/>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50" y="2780178"/>
            <a:ext cx="6848425" cy="478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88900">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福祉・介護職員１人当たり</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月額３万７千円相当</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の加算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フッター プレースホルダー 26"/>
          <p:cNvSpPr>
            <a:spLocks noGrp="1"/>
          </p:cNvSpPr>
          <p:nvPr>
            <p:ph type="ftr" sz="quarter" idx="11"/>
          </p:nvPr>
        </p:nvSpPr>
        <p:spPr>
          <a:xfrm>
            <a:off x="2460316" y="10130319"/>
            <a:ext cx="2280285" cy="202718"/>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29</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rgbClr val="FFFFCC"/>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5170528"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035812"/>
            <a:ext cx="6724606" cy="293721"/>
          </a:xfrm>
          <a:prstGeom prst="rect">
            <a:avLst/>
          </a:prstGeom>
          <a:ln w="28575">
            <a:solidFill>
              <a:srgbClr val="FF990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28575">
            <a:solidFill>
              <a:srgbClr val="FF6600"/>
            </a:solidFill>
          </a:ln>
        </p:spPr>
        <p:txBody>
          <a:bodyPr wrap="square" lIns="72000" tIns="72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pPr marL="361950" indent="-36195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に充てること</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5732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7" y="7261270"/>
            <a:ext cx="6550509"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の確認と申請には、福祉・介護職員処遇改善計画書と、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chemeClr val="accent5">
                <a:lumMod val="20000"/>
                <a:lumOff val="80000"/>
              </a:schemeClr>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solidFill>
                <a:schemeClr val="tx1"/>
              </a:solid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5268781"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の障害福祉サービスの担当部署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6791" y="5422533"/>
            <a:ext cx="1102335" cy="113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7504" y="7650084"/>
            <a:ext cx="1224756" cy="1224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ッター プレースホルダー 5"/>
          <p:cNvSpPr>
            <a:spLocks noGrp="1"/>
          </p:cNvSpPr>
          <p:nvPr>
            <p:ph type="ftr" sz="quarter" idx="11"/>
          </p:nvPr>
        </p:nvSpPr>
        <p:spPr>
          <a:xfrm>
            <a:off x="2460316" y="10063062"/>
            <a:ext cx="2280285" cy="269975"/>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30</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schemas.microsoft.com/office/2006/documentManagement/types"/>
    <ds:schemaRef ds:uri="http://purl.org/dc/dcmitype/"/>
    <ds:schemaRef ds:uri="http://www.w3.org/XML/1998/namespace"/>
    <ds:schemaRef ds:uri="fb02c745-2821-438e-a9f3-36f365a5b5fa"/>
    <ds:schemaRef ds:uri="8B97BE19-CDDD-400E-817A-CFDD13F7EC12"/>
    <ds:schemaRef ds:uri="http://purl.org/dc/elements/1.1/"/>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49114</TotalTime>
  <Words>759</Words>
  <Application>Microsoft Office PowerPoint</Application>
  <PresentationFormat>ユーザー設定</PresentationFormat>
  <Paragraphs>142</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cp:lastModifiedBy>
  <cp:revision>2540</cp:revision>
  <cp:lastPrinted>2017-03-13T07:38:40Z</cp:lastPrinted>
  <dcterms:created xsi:type="dcterms:W3CDTF">2004-06-11T10:04:30Z</dcterms:created>
  <dcterms:modified xsi:type="dcterms:W3CDTF">2017-04-13T08:10:09Z</dcterms:modified>
</cp:coreProperties>
</file>