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9.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0.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769" r:id="rId1"/>
    <p:sldMasterId id="2147483808" r:id="rId2"/>
    <p:sldMasterId id="2147483817" r:id="rId3"/>
    <p:sldMasterId id="2147483825" r:id="rId4"/>
    <p:sldMasterId id="2147483833" r:id="rId5"/>
    <p:sldMasterId id="2147483841" r:id="rId6"/>
    <p:sldMasterId id="2147483850" r:id="rId7"/>
    <p:sldMasterId id="2147483858" r:id="rId8"/>
    <p:sldMasterId id="2147483866" r:id="rId9"/>
    <p:sldMasterId id="2147483874" r:id="rId10"/>
    <p:sldMasterId id="2147483882" r:id="rId11"/>
  </p:sldMasterIdLst>
  <p:notesMasterIdLst>
    <p:notesMasterId r:id="rId35"/>
  </p:notesMasterIdLst>
  <p:handoutMasterIdLst>
    <p:handoutMasterId r:id="rId36"/>
  </p:handoutMasterIdLst>
  <p:sldIdLst>
    <p:sldId id="341" r:id="rId12"/>
    <p:sldId id="351" r:id="rId13"/>
    <p:sldId id="352" r:id="rId14"/>
    <p:sldId id="353" r:id="rId15"/>
    <p:sldId id="354" r:id="rId16"/>
    <p:sldId id="355" r:id="rId17"/>
    <p:sldId id="356" r:id="rId18"/>
    <p:sldId id="357" r:id="rId19"/>
    <p:sldId id="358" r:id="rId20"/>
    <p:sldId id="359" r:id="rId21"/>
    <p:sldId id="360" r:id="rId22"/>
    <p:sldId id="361" r:id="rId23"/>
    <p:sldId id="362" r:id="rId24"/>
    <p:sldId id="364" r:id="rId25"/>
    <p:sldId id="366" r:id="rId26"/>
    <p:sldId id="410" r:id="rId27"/>
    <p:sldId id="367" r:id="rId28"/>
    <p:sldId id="370" r:id="rId29"/>
    <p:sldId id="323" r:id="rId30"/>
    <p:sldId id="405" r:id="rId31"/>
    <p:sldId id="399" r:id="rId32"/>
    <p:sldId id="412" r:id="rId33"/>
    <p:sldId id="414" r:id="rId34"/>
  </p:sldIdLst>
  <p:sldSz cx="9144000" cy="6858000" type="screen4x3"/>
  <p:notesSz cx="6797675" cy="99266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07">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CCFF"/>
    <a:srgbClr val="00FFFF"/>
    <a:srgbClr val="FF66FF"/>
    <a:srgbClr val="FF7C80"/>
    <a:srgbClr val="CCECFF"/>
    <a:srgbClr val="99CCFF"/>
    <a:srgbClr val="FFFF99"/>
    <a:srgbClr val="CC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02" autoAdjust="0"/>
    <p:restoredTop sz="93804" autoAdjust="0"/>
  </p:normalViewPr>
  <p:slideViewPr>
    <p:cSldViewPr>
      <p:cViewPr>
        <p:scale>
          <a:sx n="75" d="100"/>
          <a:sy n="75" d="100"/>
        </p:scale>
        <p:origin x="-14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574"/>
    </p:cViewPr>
  </p:sorterViewPr>
  <p:notesViewPr>
    <p:cSldViewPr>
      <p:cViewPr>
        <p:scale>
          <a:sx n="100" d="100"/>
          <a:sy n="100" d="100"/>
        </p:scale>
        <p:origin x="-1830" y="1368"/>
      </p:cViewPr>
      <p:guideLst>
        <p:guide orient="horz" pos="3126"/>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6247" cy="496732"/>
          </a:xfrm>
          <a:prstGeom prst="rect">
            <a:avLst/>
          </a:prstGeom>
        </p:spPr>
        <p:txBody>
          <a:bodyPr vert="horz" lIns="92093" tIns="46047" rIns="92093" bIns="4604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9826" y="0"/>
            <a:ext cx="2946246" cy="496732"/>
          </a:xfrm>
          <a:prstGeom prst="rect">
            <a:avLst/>
          </a:prstGeom>
        </p:spPr>
        <p:txBody>
          <a:bodyPr vert="horz" lIns="92093" tIns="46047" rIns="92093" bIns="46047" rtlCol="0"/>
          <a:lstStyle>
            <a:lvl1pPr algn="r">
              <a:defRPr sz="1200"/>
            </a:lvl1pPr>
          </a:lstStyle>
          <a:p>
            <a:fld id="{5098E03B-17C7-4F1D-BB75-9741F83D42B5}" type="datetimeFigureOut">
              <a:rPr kumimoji="1" lang="ja-JP" altLang="en-US" smtClean="0"/>
              <a:t>2019/6/4</a:t>
            </a:fld>
            <a:endParaRPr kumimoji="1" lang="ja-JP" altLang="en-US"/>
          </a:p>
        </p:txBody>
      </p:sp>
      <p:sp>
        <p:nvSpPr>
          <p:cNvPr id="4" name="フッター プレースホルダー 3"/>
          <p:cNvSpPr>
            <a:spLocks noGrp="1"/>
          </p:cNvSpPr>
          <p:nvPr>
            <p:ph type="ftr" sz="quarter" idx="2"/>
          </p:nvPr>
        </p:nvSpPr>
        <p:spPr>
          <a:xfrm>
            <a:off x="1" y="9428309"/>
            <a:ext cx="2946247" cy="496731"/>
          </a:xfrm>
          <a:prstGeom prst="rect">
            <a:avLst/>
          </a:prstGeom>
        </p:spPr>
        <p:txBody>
          <a:bodyPr vert="horz" lIns="92093" tIns="46047" rIns="92093" bIns="4604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826" y="9428309"/>
            <a:ext cx="2946246" cy="496731"/>
          </a:xfrm>
          <a:prstGeom prst="rect">
            <a:avLst/>
          </a:prstGeom>
        </p:spPr>
        <p:txBody>
          <a:bodyPr vert="horz" lIns="92093" tIns="46047" rIns="92093" bIns="46047" rtlCol="0" anchor="b"/>
          <a:lstStyle>
            <a:lvl1pPr algn="r">
              <a:defRPr sz="1200"/>
            </a:lvl1pPr>
          </a:lstStyle>
          <a:p>
            <a:fld id="{9D6F30FB-825E-4128-8D24-1ECB74DDCB9B}" type="slidenum">
              <a:rPr kumimoji="1" lang="ja-JP" altLang="en-US" smtClean="0"/>
              <a:t>‹#›</a:t>
            </a:fld>
            <a:endParaRPr kumimoji="1" lang="ja-JP" altLang="en-US"/>
          </a:p>
        </p:txBody>
      </p:sp>
    </p:spTree>
    <p:extLst>
      <p:ext uri="{BB962C8B-B14F-4D97-AF65-F5344CB8AC3E}">
        <p14:creationId xmlns:p14="http://schemas.microsoft.com/office/powerpoint/2010/main" val="2547577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5"/>
            <a:ext cx="2946247" cy="496731"/>
          </a:xfrm>
          <a:prstGeom prst="rect">
            <a:avLst/>
          </a:prstGeom>
        </p:spPr>
        <p:txBody>
          <a:bodyPr vert="horz" lIns="92049" tIns="46025" rIns="92049" bIns="46025" rtlCol="0"/>
          <a:lstStyle>
            <a:lvl1pPr algn="l">
              <a:defRPr sz="1300"/>
            </a:lvl1pPr>
          </a:lstStyle>
          <a:p>
            <a:endParaRPr kumimoji="1" lang="ja-JP" altLang="en-US"/>
          </a:p>
        </p:txBody>
      </p:sp>
      <p:sp>
        <p:nvSpPr>
          <p:cNvPr id="3" name="日付プレースホルダー 2"/>
          <p:cNvSpPr>
            <a:spLocks noGrp="1"/>
          </p:cNvSpPr>
          <p:nvPr>
            <p:ph type="dt" idx="1"/>
          </p:nvPr>
        </p:nvSpPr>
        <p:spPr>
          <a:xfrm>
            <a:off x="3849826" y="5"/>
            <a:ext cx="2946246" cy="496731"/>
          </a:xfrm>
          <a:prstGeom prst="rect">
            <a:avLst/>
          </a:prstGeom>
        </p:spPr>
        <p:txBody>
          <a:bodyPr vert="horz" lIns="92049" tIns="46025" rIns="92049" bIns="46025" rtlCol="0"/>
          <a:lstStyle>
            <a:lvl1pPr algn="r">
              <a:defRPr sz="1300"/>
            </a:lvl1pPr>
          </a:lstStyle>
          <a:p>
            <a:fld id="{4613E65F-BBCF-424C-8A17-E6183F817A40}" type="datetimeFigureOut">
              <a:rPr kumimoji="1" lang="ja-JP" altLang="en-US" smtClean="0"/>
              <a:t>2019/6/4</a:t>
            </a:fld>
            <a:endParaRPr kumimoji="1" lang="ja-JP" altLang="en-US"/>
          </a:p>
        </p:txBody>
      </p:sp>
      <p:sp>
        <p:nvSpPr>
          <p:cNvPr id="4" name="スライド イメージ プレースホルダー 3"/>
          <p:cNvSpPr>
            <a:spLocks noGrp="1" noRot="1" noChangeAspect="1"/>
          </p:cNvSpPr>
          <p:nvPr>
            <p:ph type="sldImg" idx="2"/>
          </p:nvPr>
        </p:nvSpPr>
        <p:spPr>
          <a:xfrm>
            <a:off x="917575" y="742950"/>
            <a:ext cx="4962525" cy="3722688"/>
          </a:xfrm>
          <a:prstGeom prst="rect">
            <a:avLst/>
          </a:prstGeom>
          <a:noFill/>
          <a:ln w="12700">
            <a:solidFill>
              <a:prstClr val="black"/>
            </a:solidFill>
          </a:ln>
        </p:spPr>
        <p:txBody>
          <a:bodyPr vert="horz" lIns="92049" tIns="46025" rIns="92049" bIns="46025" rtlCol="0" anchor="ctr"/>
          <a:lstStyle/>
          <a:p>
            <a:endParaRPr lang="ja-JP" altLang="en-US"/>
          </a:p>
        </p:txBody>
      </p:sp>
      <p:sp>
        <p:nvSpPr>
          <p:cNvPr id="5" name="ノート プレースホルダー 4"/>
          <p:cNvSpPr>
            <a:spLocks noGrp="1"/>
          </p:cNvSpPr>
          <p:nvPr>
            <p:ph type="body" sz="quarter" idx="3"/>
          </p:nvPr>
        </p:nvSpPr>
        <p:spPr>
          <a:xfrm>
            <a:off x="679288" y="4714959"/>
            <a:ext cx="5439102" cy="4467386"/>
          </a:xfrm>
          <a:prstGeom prst="rect">
            <a:avLst/>
          </a:prstGeom>
        </p:spPr>
        <p:txBody>
          <a:bodyPr vert="horz" lIns="92049" tIns="46025" rIns="92049" bIns="4602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8" y="9428315"/>
            <a:ext cx="2946247" cy="496730"/>
          </a:xfrm>
          <a:prstGeom prst="rect">
            <a:avLst/>
          </a:prstGeom>
        </p:spPr>
        <p:txBody>
          <a:bodyPr vert="horz" lIns="92049" tIns="46025" rIns="92049" bIns="46025"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49826" y="9428315"/>
            <a:ext cx="2946246" cy="496730"/>
          </a:xfrm>
          <a:prstGeom prst="rect">
            <a:avLst/>
          </a:prstGeom>
        </p:spPr>
        <p:txBody>
          <a:bodyPr vert="horz" lIns="92049" tIns="46025" rIns="92049" bIns="46025" rtlCol="0" anchor="b"/>
          <a:lstStyle>
            <a:lvl1pPr algn="r">
              <a:defRPr sz="1300"/>
            </a:lvl1pPr>
          </a:lstStyle>
          <a:p>
            <a:fld id="{DD041EF0-51B7-49A7-BE63-72C83A9E6967}" type="slidenum">
              <a:rPr kumimoji="1" lang="ja-JP" altLang="en-US" smtClean="0"/>
              <a:t>‹#›</a:t>
            </a:fld>
            <a:endParaRPr kumimoji="1" lang="ja-JP" altLang="en-US"/>
          </a:p>
        </p:txBody>
      </p:sp>
    </p:spTree>
    <p:extLst>
      <p:ext uri="{BB962C8B-B14F-4D97-AF65-F5344CB8AC3E}">
        <p14:creationId xmlns:p14="http://schemas.microsoft.com/office/powerpoint/2010/main" val="208827414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r>
              <a:rPr kumimoji="1" lang="ja-JP" altLang="en-US" dirty="0"/>
              <a:t>こんにちは</a:t>
            </a:r>
            <a:endParaRPr kumimoji="1" lang="en-US" altLang="ja-JP" dirty="0"/>
          </a:p>
          <a:p>
            <a:r>
              <a:rPr kumimoji="1" lang="ja-JP" altLang="en-US" dirty="0"/>
              <a:t>京都府危機管理部の（氏名）と申します。</a:t>
            </a:r>
            <a:endParaRPr kumimoji="1" lang="en-US" altLang="ja-JP" dirty="0"/>
          </a:p>
          <a:p>
            <a:endParaRPr lang="en-US" altLang="ja-JP" dirty="0"/>
          </a:p>
          <a:p>
            <a:r>
              <a:rPr kumimoji="1" lang="ja-JP" altLang="en-US" dirty="0"/>
              <a:t>本日は、災害時における高齢者の方をはじめとした要配慮者への避難行動支援について、説明します。</a:t>
            </a:r>
          </a:p>
        </p:txBody>
      </p:sp>
      <p:sp>
        <p:nvSpPr>
          <p:cNvPr id="4" name="スライド番号プレースホルダー 3"/>
          <p:cNvSpPr>
            <a:spLocks noGrp="1"/>
          </p:cNvSpPr>
          <p:nvPr>
            <p:ph type="sldNum" sz="quarter" idx="10"/>
          </p:nvPr>
        </p:nvSpPr>
        <p:spPr/>
        <p:txBody>
          <a:bodyPr/>
          <a:lstStyle/>
          <a:p>
            <a:fld id="{DD041EF0-51B7-49A7-BE63-72C83A9E6967}" type="slidenum">
              <a:rPr kumimoji="1" lang="ja-JP" altLang="en-US" smtClean="0"/>
              <a:t>0</a:t>
            </a:fld>
            <a:endParaRPr kumimoji="1" lang="ja-JP" altLang="en-US"/>
          </a:p>
        </p:txBody>
      </p:sp>
    </p:spTree>
    <p:extLst>
      <p:ext uri="{BB962C8B-B14F-4D97-AF65-F5344CB8AC3E}">
        <p14:creationId xmlns:p14="http://schemas.microsoft.com/office/powerpoint/2010/main" val="2541428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r>
              <a:rPr kumimoji="1" lang="ja-JP" altLang="en-US" dirty="0"/>
              <a:t>公共施設</a:t>
            </a:r>
            <a:r>
              <a:rPr lang="ja-JP" altLang="en-US" dirty="0"/>
              <a:t>でも</a:t>
            </a:r>
            <a:endParaRPr kumimoji="1" lang="en-US" altLang="ja-JP" dirty="0"/>
          </a:p>
          <a:p>
            <a:endParaRPr lang="en-US" altLang="ja-JP" dirty="0"/>
          </a:p>
          <a:p>
            <a:r>
              <a:rPr kumimoji="1" lang="ja-JP" altLang="en-US" dirty="0"/>
              <a:t>国道２７号　舞鶴市真倉（まぐら）</a:t>
            </a:r>
            <a:r>
              <a:rPr lang="ja-JP" altLang="en-US" dirty="0"/>
              <a:t>や京都タンゴ鉄道　（栗田～宮津間）等で土砂崩れが発生しました。</a:t>
            </a:r>
            <a:endParaRPr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DD041EF0-51B7-49A7-BE63-72C83A9E6967}" type="slidenum">
              <a:rPr lang="ja-JP" altLang="en-US" smtClean="0">
                <a:solidFill>
                  <a:prstClr val="black"/>
                </a:solidFill>
              </a:rPr>
              <a:pPr/>
              <a:t>9</a:t>
            </a:fld>
            <a:endParaRPr lang="ja-JP" altLang="en-US" dirty="0">
              <a:solidFill>
                <a:prstClr val="black"/>
              </a:solidFill>
            </a:endParaRPr>
          </a:p>
        </p:txBody>
      </p:sp>
    </p:spTree>
    <p:extLst>
      <p:ext uri="{BB962C8B-B14F-4D97-AF65-F5344CB8AC3E}">
        <p14:creationId xmlns:p14="http://schemas.microsoft.com/office/powerpoint/2010/main" val="1584848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r>
              <a:rPr lang="ja-JP" altLang="en-US" dirty="0"/>
              <a:t>最後</a:t>
            </a:r>
            <a:r>
              <a:rPr kumimoji="1" lang="ja-JP" altLang="en-US" dirty="0"/>
              <a:t>に平成３０年台風</a:t>
            </a:r>
            <a:r>
              <a:rPr lang="ja-JP" altLang="en-US" dirty="0"/>
              <a:t>２１号についてです。</a:t>
            </a:r>
            <a:endParaRPr lang="en-US" altLang="ja-JP" dirty="0"/>
          </a:p>
          <a:p>
            <a:endParaRPr kumimoji="1" lang="en-US" altLang="ja-JP" dirty="0"/>
          </a:p>
          <a:p>
            <a:r>
              <a:rPr kumimoji="1" lang="ja-JP" altLang="en-US" dirty="0"/>
              <a:t>特徴は各地で記録的な暴風が吹き荒れたことで、京都市中京区</a:t>
            </a:r>
            <a:r>
              <a:rPr lang="ja-JP" altLang="en-US" dirty="0"/>
              <a:t>では室戸台風以降　戦後最大となる</a:t>
            </a:r>
            <a:r>
              <a:rPr kumimoji="1" lang="ja-JP" altLang="en-US" dirty="0"/>
              <a:t>３９．４ｍ／ｓ　瞬間最大風速を記録しました。</a:t>
            </a:r>
            <a:endParaRPr kumimoji="1" lang="en-US" altLang="ja-JP" dirty="0"/>
          </a:p>
          <a:p>
            <a:endParaRPr lang="en-US" altLang="ja-JP" dirty="0"/>
          </a:p>
          <a:p>
            <a:r>
              <a:rPr lang="ja-JP" altLang="en-US" dirty="0"/>
              <a:t>また、京田辺、美山、園部では観測史上最大の瞬間風速を記録しました。</a:t>
            </a:r>
            <a:endParaRPr lang="en-US" altLang="ja-JP" dirty="0"/>
          </a:p>
        </p:txBody>
      </p:sp>
      <p:sp>
        <p:nvSpPr>
          <p:cNvPr id="4" name="スライド番号プレースホルダー 3"/>
          <p:cNvSpPr>
            <a:spLocks noGrp="1"/>
          </p:cNvSpPr>
          <p:nvPr>
            <p:ph type="sldNum" sz="quarter" idx="10"/>
          </p:nvPr>
        </p:nvSpPr>
        <p:spPr/>
        <p:txBody>
          <a:bodyPr/>
          <a:lstStyle/>
          <a:p>
            <a:fld id="{DD041EF0-51B7-49A7-BE63-72C83A9E6967}"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3216228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r>
              <a:rPr kumimoji="1" lang="ja-JP" altLang="en-US" dirty="0"/>
              <a:t>被害は台風直後に西日本に前線が停滞した</a:t>
            </a:r>
            <a:r>
              <a:rPr lang="ja-JP" altLang="en-US" dirty="0"/>
              <a:t>ため、この大雨被害も含めて発表しておりますが、</a:t>
            </a:r>
            <a:endParaRPr kumimoji="1" lang="en-US" altLang="ja-JP" dirty="0"/>
          </a:p>
          <a:p>
            <a:endParaRPr lang="en-US" altLang="ja-JP" dirty="0"/>
          </a:p>
          <a:p>
            <a:r>
              <a:rPr kumimoji="1" lang="ja-JP" altLang="en-US" dirty="0"/>
              <a:t>人的被害としては</a:t>
            </a:r>
            <a:endParaRPr kumimoji="1" lang="en-US" altLang="ja-JP" dirty="0"/>
          </a:p>
          <a:p>
            <a:r>
              <a:rPr kumimoji="1" lang="ja-JP" altLang="en-US" dirty="0"/>
              <a:t>・風にあおられて転倒</a:t>
            </a:r>
            <a:endParaRPr kumimoji="1" lang="en-US" altLang="ja-JP" dirty="0"/>
          </a:p>
          <a:p>
            <a:r>
              <a:rPr lang="ja-JP" altLang="en-US" dirty="0"/>
              <a:t>・自転車、バイクで転倒</a:t>
            </a:r>
            <a:endParaRPr lang="en-US" altLang="ja-JP" dirty="0"/>
          </a:p>
          <a:p>
            <a:r>
              <a:rPr kumimoji="1" lang="ja-JP" altLang="en-US" dirty="0"/>
              <a:t>・車の横転</a:t>
            </a:r>
            <a:endParaRPr kumimoji="1" lang="en-US" altLang="ja-JP" dirty="0"/>
          </a:p>
          <a:p>
            <a:r>
              <a:rPr lang="ja-JP" altLang="en-US" dirty="0"/>
              <a:t>・窓ガラス、シャッター、ドアの破損による怪我</a:t>
            </a:r>
            <a:endParaRPr lang="en-US" altLang="ja-JP" dirty="0"/>
          </a:p>
          <a:p>
            <a:r>
              <a:rPr kumimoji="1" lang="ja-JP" altLang="en-US" dirty="0"/>
              <a:t>・突風でいきなり</a:t>
            </a:r>
            <a:r>
              <a:rPr lang="ja-JP" altLang="en-US" dirty="0"/>
              <a:t>開いたドアによる負傷</a:t>
            </a:r>
            <a:endParaRPr lang="en-US" altLang="ja-JP" dirty="0"/>
          </a:p>
          <a:p>
            <a:r>
              <a:rPr kumimoji="1" lang="ja-JP" altLang="en-US" dirty="0"/>
              <a:t>・飛んできた瓦や看板等による怪我</a:t>
            </a:r>
            <a:endParaRPr kumimoji="1" lang="en-US" altLang="ja-JP" dirty="0"/>
          </a:p>
          <a:p>
            <a:r>
              <a:rPr lang="ja-JP" altLang="en-US" dirty="0"/>
              <a:t>等により、重傷</a:t>
            </a:r>
            <a:r>
              <a:rPr lang="en-US" altLang="ja-JP" dirty="0"/>
              <a:t>3</a:t>
            </a:r>
            <a:r>
              <a:rPr lang="ja-JP" altLang="en-US" dirty="0"/>
              <a:t>名、軽傷</a:t>
            </a:r>
            <a:r>
              <a:rPr lang="en-US" altLang="ja-JP" dirty="0"/>
              <a:t>57</a:t>
            </a:r>
            <a:r>
              <a:rPr lang="ja-JP" altLang="en-US" dirty="0"/>
              <a:t>名の方が怪我をされました。</a:t>
            </a:r>
            <a:endParaRPr lang="en-US" altLang="ja-JP" dirty="0"/>
          </a:p>
          <a:p>
            <a:endParaRPr lang="en-US" altLang="ja-JP" dirty="0"/>
          </a:p>
          <a:p>
            <a:r>
              <a:rPr lang="ja-JP" altLang="en-US" dirty="0"/>
              <a:t>また、暴風により屋根の破損が多く発生し、これらの被害は約</a:t>
            </a:r>
            <a:r>
              <a:rPr lang="en-US" altLang="ja-JP" dirty="0"/>
              <a:t>7300</a:t>
            </a:r>
            <a:r>
              <a:rPr lang="ja-JP" altLang="en-US" dirty="0"/>
              <a:t>棟に及びました。</a:t>
            </a:r>
            <a:endParaRPr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D041EF0-51B7-49A7-BE63-72C83A9E6967}"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4107915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r>
              <a:rPr kumimoji="1" lang="ja-JP" altLang="en-US" dirty="0"/>
              <a:t>左上：下鴨神社境内の倒木</a:t>
            </a:r>
            <a:endParaRPr kumimoji="1" lang="en-US" altLang="ja-JP" dirty="0"/>
          </a:p>
          <a:p>
            <a:r>
              <a:rPr lang="ja-JP" altLang="en-US" dirty="0"/>
              <a:t>右上：平野神社拝殿の崩壊</a:t>
            </a:r>
            <a:endParaRPr lang="en-US" altLang="ja-JP" dirty="0"/>
          </a:p>
          <a:p>
            <a:endParaRPr kumimoji="1" lang="en-US" altLang="ja-JP" dirty="0"/>
          </a:p>
          <a:p>
            <a:r>
              <a:rPr lang="ja-JP" altLang="en-US" dirty="0"/>
              <a:t>この台風では府内の文化財にも大きな被害を与えました。</a:t>
            </a:r>
            <a:endParaRPr lang="en-US" altLang="ja-JP" dirty="0"/>
          </a:p>
          <a:p>
            <a:r>
              <a:rPr lang="ja-JP" altLang="en-US" dirty="0"/>
              <a:t>１５４社寺で被害が発生し、国宝１４　重要文化財１０５を含む３１２件の文化財に被害が発生しました。</a:t>
            </a:r>
            <a:endParaRPr lang="en-US" altLang="ja-JP" dirty="0"/>
          </a:p>
          <a:p>
            <a:endParaRPr lang="en-US" altLang="ja-JP" dirty="0"/>
          </a:p>
          <a:p>
            <a:r>
              <a:rPr kumimoji="1" lang="ja-JP" altLang="en-US" dirty="0"/>
              <a:t>また、農林水産業にも多き</a:t>
            </a:r>
            <a:r>
              <a:rPr kumimoji="1" lang="ja-JP" altLang="en-US" dirty="0" err="1"/>
              <a:t>な</a:t>
            </a:r>
            <a:r>
              <a:rPr kumimoji="1" lang="ja-JP" altLang="en-US" dirty="0"/>
              <a:t>被害が発生しました。</a:t>
            </a:r>
            <a:endParaRPr kumimoji="1" lang="en-US" altLang="ja-JP" dirty="0"/>
          </a:p>
          <a:p>
            <a:r>
              <a:rPr kumimoji="1" lang="ja-JP" altLang="en-US" dirty="0"/>
              <a:t>左下　パイプハウスの倒壊状況、右下が倒木被害の状況となっております。</a:t>
            </a:r>
            <a:endParaRPr kumimoji="1" lang="en-US" altLang="ja-JP" dirty="0"/>
          </a:p>
          <a:p>
            <a:r>
              <a:rPr lang="ja-JP" altLang="en-US" dirty="0"/>
              <a:t>１１月１日時点で２１３１棟</a:t>
            </a:r>
            <a:endParaRPr lang="en-US" altLang="ja-JP" dirty="0"/>
          </a:p>
          <a:p>
            <a:r>
              <a:rPr kumimoji="1" lang="ja-JP" altLang="en-US" dirty="0"/>
              <a:t>農作物　８６．７ｈａ</a:t>
            </a:r>
            <a:endParaRPr kumimoji="1" lang="en-US" altLang="ja-JP" dirty="0"/>
          </a:p>
          <a:p>
            <a:r>
              <a:rPr lang="ja-JP" altLang="en-US" dirty="0"/>
              <a:t>林業　１１６３ｈａ ５９０カ所　倒木被害が発生しました。</a:t>
            </a:r>
            <a:endParaRPr lang="en-US" altLang="ja-JP" dirty="0"/>
          </a:p>
          <a:p>
            <a:endParaRPr kumimoji="1" lang="en-US" altLang="ja-JP" dirty="0"/>
          </a:p>
          <a:p>
            <a:r>
              <a:rPr lang="ja-JP" altLang="en-US" dirty="0"/>
              <a:t>さらに大規模かつ長期にわたる停電が発生しました。</a:t>
            </a:r>
            <a:endParaRPr lang="en-US" altLang="ja-JP" dirty="0"/>
          </a:p>
          <a:p>
            <a:r>
              <a:rPr kumimoji="1" lang="ja-JP" altLang="en-US" dirty="0"/>
              <a:t>９月４日　関西電力管内　約１６８万件　のべ２２５万件で停電</a:t>
            </a:r>
            <a:endParaRPr kumimoji="1" lang="en-US" altLang="ja-JP" dirty="0"/>
          </a:p>
          <a:p>
            <a:r>
              <a:rPr lang="ja-JP" altLang="en-US" dirty="0"/>
              <a:t>　　　　　　府内　１７万４千件</a:t>
            </a:r>
            <a:endParaRPr lang="en-US" altLang="ja-JP" dirty="0"/>
          </a:p>
          <a:p>
            <a:endParaRPr kumimoji="1" lang="en-US" altLang="ja-JP" dirty="0"/>
          </a:p>
          <a:p>
            <a:r>
              <a:rPr lang="ja-JP" altLang="en-US" dirty="0"/>
              <a:t>９月２０日まで２週間続きました</a:t>
            </a:r>
            <a:endParaRPr kumimoji="1" lang="ja-JP" altLang="en-US" dirty="0"/>
          </a:p>
        </p:txBody>
      </p:sp>
      <p:sp>
        <p:nvSpPr>
          <p:cNvPr id="4" name="スライド番号プレースホルダー 3"/>
          <p:cNvSpPr>
            <a:spLocks noGrp="1"/>
          </p:cNvSpPr>
          <p:nvPr>
            <p:ph type="sldNum" sz="quarter" idx="10"/>
          </p:nvPr>
        </p:nvSpPr>
        <p:spPr/>
        <p:txBody>
          <a:bodyPr/>
          <a:lstStyle/>
          <a:p>
            <a:fld id="{5055053C-C009-4C30-B6BB-D485FADBCBBE}"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1981672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endParaRPr lang="en-US" altLang="ja-JP" dirty="0"/>
          </a:p>
          <a:p>
            <a:r>
              <a:rPr kumimoji="1" lang="ja-JP" altLang="en-US" dirty="0" smtClean="0"/>
              <a:t>次に、これらの災害、特に７月豪雨を受けて、国では検証が行われました。</a:t>
            </a:r>
            <a:endParaRPr kumimoji="1" lang="en-US" altLang="ja-JP" dirty="0" smtClean="0"/>
          </a:p>
          <a:p>
            <a:r>
              <a:rPr lang="ja-JP" altLang="en-US" dirty="0"/>
              <a:t>その</a:t>
            </a:r>
            <a:r>
              <a:rPr kumimoji="1" lang="ja-JP" altLang="en-US" dirty="0" smtClean="0"/>
              <a:t>概要について、簡単に説明します。</a:t>
            </a:r>
            <a:endParaRPr kumimoji="1" lang="ja-JP" altLang="en-US" dirty="0"/>
          </a:p>
        </p:txBody>
      </p:sp>
      <p:sp>
        <p:nvSpPr>
          <p:cNvPr id="4" name="スライド番号プレースホルダー 3"/>
          <p:cNvSpPr>
            <a:spLocks noGrp="1"/>
          </p:cNvSpPr>
          <p:nvPr>
            <p:ph type="sldNum" sz="quarter" idx="10"/>
          </p:nvPr>
        </p:nvSpPr>
        <p:spPr/>
        <p:txBody>
          <a:bodyPr/>
          <a:lstStyle/>
          <a:p>
            <a:fld id="{DD041EF0-51B7-49A7-BE63-72C83A9E6967}" type="slidenum">
              <a:rPr lang="ja-JP" altLang="en-US" smtClean="0">
                <a:solidFill>
                  <a:prstClr val="black"/>
                </a:solidFill>
              </a:rPr>
              <a:pPr/>
              <a:t>13</a:t>
            </a:fld>
            <a:endParaRPr lang="ja-JP" altLang="en-US" dirty="0">
              <a:solidFill>
                <a:prstClr val="black"/>
              </a:solidFill>
            </a:endParaRPr>
          </a:p>
        </p:txBody>
      </p:sp>
    </p:spTree>
    <p:extLst>
      <p:ext uri="{BB962C8B-B14F-4D97-AF65-F5344CB8AC3E}">
        <p14:creationId xmlns:p14="http://schemas.microsoft.com/office/powerpoint/2010/main" val="25225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r>
              <a:rPr kumimoji="1" lang="ja-JP" altLang="en-US" dirty="0" smtClean="0"/>
              <a:t>京都府でも同じでしたが、避難勧告や避難指示、高齢者等避難準備を出しても、多くの住民が避難行動を取りませんでした。</a:t>
            </a:r>
            <a:endParaRPr kumimoji="1" lang="en-US" altLang="ja-JP" dirty="0" smtClean="0"/>
          </a:p>
          <a:p>
            <a:r>
              <a:rPr lang="ja-JP" altLang="en-US" dirty="0"/>
              <a:t>また</a:t>
            </a:r>
            <a:r>
              <a:rPr lang="ja-JP" altLang="en-US" dirty="0" smtClean="0"/>
              <a:t>、突発的に発生する災害に対して、行政主体のハード・ソフト対策に限界があることも検証されました。</a:t>
            </a:r>
            <a:endParaRPr lang="en-US" altLang="ja-JP" dirty="0" smtClean="0"/>
          </a:p>
          <a:p>
            <a:endParaRPr kumimoji="1" lang="en-US" altLang="ja-JP" dirty="0" smtClean="0"/>
          </a:p>
          <a:p>
            <a:r>
              <a:rPr lang="ja-JP" altLang="en-US" dirty="0"/>
              <a:t>これ</a:t>
            </a:r>
            <a:r>
              <a:rPr lang="ja-JP" altLang="en-US" dirty="0" smtClean="0"/>
              <a:t>を受けて、住民の方々が「自らの命は自らで守る」意識のもと、行政は「住民の方が適切に避難行動をとれるよう支援」するというように、方向転換がされようとしています。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5055053C-C009-4C30-B6BB-D485FADBCBBE}" type="slidenum">
              <a:rPr lang="ja-JP" altLang="en-US" smtClean="0">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1981672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r>
              <a:rPr kumimoji="1" lang="ja-JP" altLang="en-US" dirty="0" smtClean="0"/>
              <a:t>そのなかで、高齢者等への避難行動を支援できるよう</a:t>
            </a:r>
            <a:r>
              <a:rPr lang="ja-JP" altLang="en-US" dirty="0"/>
              <a:t>に</a:t>
            </a:r>
            <a:r>
              <a:rPr lang="ja-JP" altLang="en-US" dirty="0" smtClean="0"/>
              <a:t>、防災</a:t>
            </a:r>
            <a:r>
              <a:rPr lang="ja-JP" altLang="en-US" dirty="0"/>
              <a:t>と福祉部局が連携</a:t>
            </a:r>
            <a:r>
              <a:rPr lang="ja-JP" altLang="en-US" dirty="0" smtClean="0"/>
              <a:t>し、取り組みを進めていくように示されているところです。</a:t>
            </a:r>
            <a:endParaRPr kumimoji="1" lang="ja-JP" altLang="en-US" dirty="0"/>
          </a:p>
        </p:txBody>
      </p:sp>
      <p:sp>
        <p:nvSpPr>
          <p:cNvPr id="4" name="スライド番号プレースホルダー 3"/>
          <p:cNvSpPr>
            <a:spLocks noGrp="1"/>
          </p:cNvSpPr>
          <p:nvPr>
            <p:ph type="sldNum" sz="quarter" idx="10"/>
          </p:nvPr>
        </p:nvSpPr>
        <p:spPr/>
        <p:txBody>
          <a:bodyPr/>
          <a:lstStyle/>
          <a:p>
            <a:fld id="{5055053C-C009-4C30-B6BB-D485FADBCBBE}"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1981672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r>
              <a:rPr kumimoji="1" lang="ja-JP" altLang="en-US" dirty="0" smtClean="0"/>
              <a:t>では、いつ避難すれば良いのかという点ですが</a:t>
            </a:r>
            <a:endParaRPr kumimoji="1" lang="en-US" altLang="ja-JP" dirty="0" smtClean="0"/>
          </a:p>
          <a:p>
            <a:endParaRPr lang="en-US" altLang="ja-JP" dirty="0"/>
          </a:p>
          <a:p>
            <a:r>
              <a:rPr lang="ja-JP" altLang="en-US" dirty="0"/>
              <a:t>今月</a:t>
            </a:r>
            <a:r>
              <a:rPr lang="ja-JP" altLang="en-US" dirty="0" smtClean="0"/>
              <a:t>から、警戒レベルを付けて、市町村が避難情報等を発令することになりました。</a:t>
            </a:r>
            <a:endParaRPr lang="en-US" altLang="ja-JP" dirty="0" smtClean="0"/>
          </a:p>
          <a:p>
            <a:r>
              <a:rPr kumimoji="1" lang="ja-JP" altLang="en-US" dirty="0"/>
              <a:t>基本的に</a:t>
            </a:r>
            <a:r>
              <a:rPr kumimoji="1" lang="ja-JP" altLang="en-US" dirty="0" smtClean="0"/>
              <a:t>は、高齢者等、避難に時間を要する方々については、警戒レベル３「避難準備・高齢者等避難開始」のタイミングで避難いただくようにしています。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5055053C-C009-4C30-B6BB-D485FADBCBBE}"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1981672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endParaRPr lang="en-US" altLang="ja-JP" dirty="0"/>
          </a:p>
          <a:p>
            <a:r>
              <a:rPr kumimoji="1" lang="ja-JP" altLang="en-US" dirty="0" smtClean="0"/>
              <a:t>国と同様に、京都府でも頻発する自然災害を受けて、検証を行いました。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DD041EF0-51B7-49A7-BE63-72C83A9E6967}" type="slidenum">
              <a:rPr lang="ja-JP" altLang="en-US" smtClean="0">
                <a:solidFill>
                  <a:prstClr val="black"/>
                </a:solidFill>
              </a:rPr>
              <a:pPr/>
              <a:t>17</a:t>
            </a:fld>
            <a:endParaRPr lang="ja-JP" altLang="en-US" dirty="0">
              <a:solidFill>
                <a:prstClr val="black"/>
              </a:solidFill>
            </a:endParaRPr>
          </a:p>
        </p:txBody>
      </p:sp>
    </p:spTree>
    <p:extLst>
      <p:ext uri="{BB962C8B-B14F-4D97-AF65-F5344CB8AC3E}">
        <p14:creationId xmlns:p14="http://schemas.microsoft.com/office/powerpoint/2010/main" val="25225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r>
              <a:rPr kumimoji="1" lang="ja-JP" altLang="en-US" dirty="0" smtClean="0"/>
              <a:t>検証を実施</a:t>
            </a:r>
            <a:endParaRPr kumimoji="1" lang="en-US" altLang="ja-JP" dirty="0" smtClean="0"/>
          </a:p>
          <a:p>
            <a:r>
              <a:rPr lang="ja-JP" altLang="en-US" dirty="0"/>
              <a:t>課題と</a:t>
            </a:r>
            <a:r>
              <a:rPr lang="ja-JP" altLang="en-US" dirty="0" smtClean="0"/>
              <a:t>して１～７がある</a:t>
            </a:r>
            <a:endParaRPr lang="en-US" altLang="ja-JP" dirty="0" smtClean="0"/>
          </a:p>
          <a:p>
            <a:r>
              <a:rPr kumimoji="1" lang="ja-JP" altLang="en-US" dirty="0"/>
              <a:t>そのなか</a:t>
            </a:r>
            <a:r>
              <a:rPr kumimoji="1" lang="ja-JP" altLang="en-US" dirty="0" smtClean="0"/>
              <a:t>でも（１を読み上げ）について、今回、説明</a:t>
            </a:r>
            <a:endParaRPr kumimoji="1" lang="ja-JP" altLang="en-US" dirty="0"/>
          </a:p>
        </p:txBody>
      </p:sp>
      <p:sp>
        <p:nvSpPr>
          <p:cNvPr id="4" name="スライド番号プレースホルダー 3"/>
          <p:cNvSpPr>
            <a:spLocks noGrp="1"/>
          </p:cNvSpPr>
          <p:nvPr>
            <p:ph type="sldNum" sz="quarter" idx="10"/>
          </p:nvPr>
        </p:nvSpPr>
        <p:spPr/>
        <p:txBody>
          <a:bodyPr/>
          <a:lstStyle/>
          <a:p>
            <a:fld id="{5BC4B81C-24A8-41F1-9255-6F02697DA86C}" type="slidenum">
              <a:rPr kumimoji="1" lang="ja-JP" altLang="en-US" smtClean="0"/>
              <a:t>18</a:t>
            </a:fld>
            <a:endParaRPr kumimoji="1" lang="ja-JP" altLang="en-US"/>
          </a:p>
        </p:txBody>
      </p:sp>
    </p:spTree>
    <p:extLst>
      <p:ext uri="{BB962C8B-B14F-4D97-AF65-F5344CB8AC3E}">
        <p14:creationId xmlns:p14="http://schemas.microsoft.com/office/powerpoint/2010/main" val="1681080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r>
              <a:rPr lang="ja-JP" altLang="en-US" dirty="0"/>
              <a:t>はじめに、「昨年度の災害の概況」ということで、昨年度の災害について振り返ってみたいと思います。</a:t>
            </a:r>
            <a:endParaRPr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D041EF0-51B7-49A7-BE63-72C83A9E6967}" type="slidenum">
              <a:rPr lang="ja-JP" altLang="en-US" smtClean="0">
                <a:solidFill>
                  <a:prstClr val="black"/>
                </a:solidFill>
              </a:rPr>
              <a:pPr/>
              <a:t>1</a:t>
            </a:fld>
            <a:endParaRPr lang="ja-JP" altLang="en-US" dirty="0">
              <a:solidFill>
                <a:prstClr val="black"/>
              </a:solidFill>
            </a:endParaRPr>
          </a:p>
        </p:txBody>
      </p:sp>
    </p:spTree>
    <p:extLst>
      <p:ext uri="{BB962C8B-B14F-4D97-AF65-F5344CB8AC3E}">
        <p14:creationId xmlns:p14="http://schemas.microsoft.com/office/powerpoint/2010/main" val="25225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endParaRPr lang="en-US" altLang="ja-JP" dirty="0"/>
          </a:p>
          <a:p>
            <a:r>
              <a:rPr kumimoji="1" lang="ja-JP" altLang="en-US" dirty="0" smtClean="0"/>
              <a:t>先ほど述べたように、京都府でも避難したのは約０．０７％</a:t>
            </a:r>
            <a:endParaRPr kumimoji="1" lang="ja-JP" altLang="en-US" dirty="0"/>
          </a:p>
        </p:txBody>
      </p:sp>
      <p:sp>
        <p:nvSpPr>
          <p:cNvPr id="4" name="スライド番号プレースホルダー 3"/>
          <p:cNvSpPr>
            <a:spLocks noGrp="1"/>
          </p:cNvSpPr>
          <p:nvPr>
            <p:ph type="sldNum" sz="quarter" idx="10"/>
          </p:nvPr>
        </p:nvSpPr>
        <p:spPr/>
        <p:txBody>
          <a:bodyPr/>
          <a:lstStyle/>
          <a:p>
            <a:fld id="{DD041EF0-51B7-49A7-BE63-72C83A9E6967}" type="slidenum">
              <a:rPr lang="ja-JP" altLang="en-US" smtClean="0">
                <a:solidFill>
                  <a:prstClr val="black"/>
                </a:solidFill>
              </a:rPr>
              <a:pPr/>
              <a:t>19</a:t>
            </a:fld>
            <a:endParaRPr lang="ja-JP" altLang="en-US" dirty="0">
              <a:solidFill>
                <a:prstClr val="black"/>
              </a:solidFill>
            </a:endParaRPr>
          </a:p>
        </p:txBody>
      </p:sp>
    </p:spTree>
    <p:extLst>
      <p:ext uri="{BB962C8B-B14F-4D97-AF65-F5344CB8AC3E}">
        <p14:creationId xmlns:p14="http://schemas.microsoft.com/office/powerpoint/2010/main" val="25225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r>
              <a:rPr lang="ja-JP" altLang="en-US" dirty="0"/>
              <a:t>避難</a:t>
            </a:r>
            <a:r>
              <a:rPr lang="ja-JP" altLang="en-US" dirty="0" smtClean="0"/>
              <a:t>に当たっては、行政からの避難情報も大切ですが、周囲による呼びかけで避難する人も、同じくらいたくさんいる。（表の内容を口頭で説明）</a:t>
            </a:r>
            <a:endParaRPr lang="en-US" altLang="ja-JP" dirty="0" smtClean="0"/>
          </a:p>
          <a:p>
            <a:endParaRPr lang="en-US" altLang="ja-JP" dirty="0" smtClean="0"/>
          </a:p>
          <a:p>
            <a:r>
              <a:rPr kumimoji="1" lang="ja-JP" altLang="en-US" dirty="0" smtClean="0"/>
              <a:t>高齢者等の方々へは、ケアマネージャー様をはじめとし、みなさまからの声かけいただきますよう、ご協力をお願いします。</a:t>
            </a:r>
            <a:endParaRPr kumimoji="1" lang="ja-JP" altLang="en-US" dirty="0"/>
          </a:p>
        </p:txBody>
      </p:sp>
      <p:sp>
        <p:nvSpPr>
          <p:cNvPr id="4" name="スライド番号プレースホルダー 3"/>
          <p:cNvSpPr>
            <a:spLocks noGrp="1"/>
          </p:cNvSpPr>
          <p:nvPr>
            <p:ph type="sldNum" sz="quarter" idx="10"/>
          </p:nvPr>
        </p:nvSpPr>
        <p:spPr/>
        <p:txBody>
          <a:bodyPr/>
          <a:lstStyle/>
          <a:p>
            <a:fld id="{5055053C-C009-4C30-B6BB-D485FADBCBBE}" type="slidenum">
              <a:rPr lang="ja-JP" altLang="en-US" smtClean="0">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981672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2687"/>
          </a:xfrm>
        </p:spPr>
      </p:sp>
      <p:sp>
        <p:nvSpPr>
          <p:cNvPr id="3" name="ノート プレースホルダー 2"/>
          <p:cNvSpPr>
            <a:spLocks noGrp="1"/>
          </p:cNvSpPr>
          <p:nvPr>
            <p:ph type="body" idx="1"/>
          </p:nvPr>
        </p:nvSpPr>
        <p:spPr/>
        <p:txBody>
          <a:bodyPr/>
          <a:lstStyle/>
          <a:p>
            <a:r>
              <a:rPr kumimoji="1" lang="ja-JP" altLang="en-US" dirty="0" smtClean="0"/>
              <a:t>また、京都府では、地域における要配慮者の方が誰かを把握していただくよう、要配慮者名簿を作成いただくよう</a:t>
            </a:r>
            <a:r>
              <a:rPr lang="ja-JP" altLang="en-US" dirty="0" smtClean="0"/>
              <a:t>市町村にお願い</a:t>
            </a:r>
            <a:r>
              <a:rPr kumimoji="1" lang="ja-JP" altLang="en-US" dirty="0" smtClean="0"/>
              <a:t>しています。</a:t>
            </a:r>
            <a:endParaRPr kumimoji="1" lang="en-US" altLang="ja-JP" dirty="0" smtClean="0"/>
          </a:p>
          <a:p>
            <a:endParaRPr lang="en-US" altLang="ja-JP" dirty="0"/>
          </a:p>
          <a:p>
            <a:r>
              <a:rPr kumimoji="1" lang="ja-JP" altLang="en-US" dirty="0" smtClean="0"/>
              <a:t>あわせて、要配慮者の方々が災害時に避難できるよう、あらかじめ避難計画を個別に作成いただくよう</a:t>
            </a:r>
            <a:r>
              <a:rPr lang="ja-JP" altLang="en-US" dirty="0" smtClean="0"/>
              <a:t>、お願い</a:t>
            </a:r>
            <a:r>
              <a:rPr kumimoji="1" lang="ja-JP" altLang="en-US" dirty="0" smtClean="0"/>
              <a:t>しています。この時、より実効性のあるものにしたいと思います</a:t>
            </a:r>
            <a:r>
              <a:rPr lang="ja-JP" altLang="en-US" dirty="0"/>
              <a:t>ので、皆様からの</a:t>
            </a:r>
            <a:r>
              <a:rPr lang="ja-JP" altLang="en-US" dirty="0" smtClean="0"/>
              <a:t>ご助言もいただければと思いますので、ご協力をよろしくお願いいたします。</a:t>
            </a:r>
            <a:endParaRPr kumimoji="1" lang="ja-JP" altLang="en-US" dirty="0"/>
          </a:p>
        </p:txBody>
      </p:sp>
    </p:spTree>
    <p:extLst>
      <p:ext uri="{BB962C8B-B14F-4D97-AF65-F5344CB8AC3E}">
        <p14:creationId xmlns:p14="http://schemas.microsoft.com/office/powerpoint/2010/main" val="3336054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また、あらかじめ、市役所や消防団等と連携し、災害時にどのように避難行動をとるべきか話し合いをすることも大切です。</a:t>
            </a:r>
            <a:endParaRPr kumimoji="1" lang="en-US" altLang="ja-JP" dirty="0" smtClean="0"/>
          </a:p>
          <a:p>
            <a:endParaRPr lang="en-US" altLang="ja-JP" dirty="0"/>
          </a:p>
          <a:p>
            <a:r>
              <a:rPr lang="ja-JP" altLang="en-US" dirty="0"/>
              <a:t>さらに、訓練については、砂防課からの説明にもありましたように</a:t>
            </a:r>
            <a:r>
              <a:rPr lang="ja-JP" altLang="en-US" dirty="0" smtClean="0"/>
              <a:t>、</a:t>
            </a:r>
            <a:r>
              <a:rPr kumimoji="1" lang="ja-JP" altLang="en-US" dirty="0" smtClean="0"/>
              <a:t>行政が行う防災訓練や地域で行われる訓練に、施設全体として参加し、取り組むことも有用ですので、積極的な参加、実施をお願いします。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DD041EF0-51B7-49A7-BE63-72C83A9E6967}" type="slidenum">
              <a:rPr kumimoji="1" lang="ja-JP" altLang="en-US" smtClean="0"/>
              <a:t>22</a:t>
            </a:fld>
            <a:endParaRPr kumimoji="1" lang="ja-JP" altLang="en-US"/>
          </a:p>
        </p:txBody>
      </p:sp>
    </p:spTree>
    <p:extLst>
      <p:ext uri="{BB962C8B-B14F-4D97-AF65-F5344CB8AC3E}">
        <p14:creationId xmlns:p14="http://schemas.microsoft.com/office/powerpoint/2010/main" val="1533326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a:xfrm>
            <a:off x="679288" y="4528629"/>
            <a:ext cx="5439102" cy="4467386"/>
          </a:xfrm>
        </p:spPr>
        <p:txBody>
          <a:bodyPr/>
          <a:lstStyle/>
          <a:p>
            <a:endParaRPr lang="en-US" altLang="ja-JP" dirty="0"/>
          </a:p>
          <a:p>
            <a:endParaRPr lang="en-US" altLang="ja-JP" dirty="0"/>
          </a:p>
          <a:p>
            <a:r>
              <a:rPr lang="ja-JP" altLang="en-US" dirty="0"/>
              <a:t>昨年は、非常に自然災害の多い年でした。</a:t>
            </a:r>
            <a:endParaRPr lang="en-US" altLang="ja-JP" dirty="0"/>
          </a:p>
          <a:p>
            <a:r>
              <a:rPr lang="ja-JP" altLang="en-US" dirty="0"/>
              <a:t>今年の漢字に「災」が選ばれたくらいでした。</a:t>
            </a:r>
            <a:endParaRPr lang="en-US" altLang="ja-JP" dirty="0"/>
          </a:p>
          <a:p>
            <a:endParaRPr lang="en-US" altLang="ja-JP" dirty="0"/>
          </a:p>
          <a:p>
            <a:r>
              <a:rPr lang="ja-JP" altLang="en-US" dirty="0"/>
              <a:t>大阪府北部地震、平成３０年７月豪雨、台風１２号、２０号、２１号、２４号と、立て続けに京都府は６月半ばから災害により被害を受けました。</a:t>
            </a:r>
            <a:endParaRPr lang="en-US" altLang="ja-JP" dirty="0"/>
          </a:p>
          <a:p>
            <a:endParaRPr lang="en-US" altLang="ja-JP" dirty="0"/>
          </a:p>
          <a:p>
            <a:r>
              <a:rPr lang="ja-JP" altLang="en-US" dirty="0"/>
              <a:t>本日はこの中でも、「大阪府北部地震」、「平成３０年７月豪雨」、「平成３０年台風２１号」について、簡単に説明させてきます。</a:t>
            </a:r>
            <a:endParaRPr lang="en-US" altLang="ja-JP" dirty="0"/>
          </a:p>
          <a:p>
            <a:endParaRPr lang="en-US" altLang="ja-JP" dirty="0"/>
          </a:p>
          <a:p>
            <a:r>
              <a:rPr lang="ja-JP" altLang="en-US" dirty="0"/>
              <a:t>では、大阪府北部の地震について簡単に説明します。</a:t>
            </a:r>
            <a:endParaRPr lang="en-US" altLang="ja-JP" dirty="0"/>
          </a:p>
          <a:p>
            <a:endParaRPr lang="en-US" altLang="ja-JP" dirty="0"/>
          </a:p>
          <a:p>
            <a:r>
              <a:rPr lang="ja-JP" altLang="en-US" dirty="0"/>
              <a:t>発生は６月１８日の朝７時５８分。</a:t>
            </a:r>
            <a:endParaRPr lang="en-US" altLang="ja-JP" dirty="0"/>
          </a:p>
          <a:p>
            <a:r>
              <a:rPr lang="ja-JP" altLang="en-US" dirty="0"/>
              <a:t>京都市内でも震度５強の揺れを感じました。</a:t>
            </a:r>
            <a:endParaRPr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DD041EF0-51B7-49A7-BE63-72C83A9E6967}" type="slidenum">
              <a:rPr lang="ja-JP" altLang="en-US" smtClean="0">
                <a:solidFill>
                  <a:prstClr val="black"/>
                </a:solidFill>
              </a:rPr>
              <a:pPr/>
              <a:t>2</a:t>
            </a:fld>
            <a:endParaRPr lang="ja-JP" altLang="en-US" dirty="0">
              <a:solidFill>
                <a:prstClr val="black"/>
              </a:solidFill>
            </a:endParaRPr>
          </a:p>
        </p:txBody>
      </p:sp>
    </p:spTree>
    <p:extLst>
      <p:ext uri="{BB962C8B-B14F-4D97-AF65-F5344CB8AC3E}">
        <p14:creationId xmlns:p14="http://schemas.microsoft.com/office/powerpoint/2010/main" val="856124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r>
              <a:rPr lang="ja-JP" altLang="en-US" dirty="0"/>
              <a:t>　この地震で、大阪でブロック塀の倒壊で小学生等が亡くなる痛ましい事故がございましたが、</a:t>
            </a:r>
            <a:endParaRPr lang="en-US" altLang="ja-JP" dirty="0"/>
          </a:p>
          <a:p>
            <a:r>
              <a:rPr lang="ja-JP" altLang="en-US" dirty="0"/>
              <a:t>　京都府内でも、重傷１名、軽傷２１名、家屋被害約２，７００棟の被害が発生いたしました。</a:t>
            </a:r>
            <a:endParaRPr kumimoji="1" lang="ja-JP" altLang="en-US" dirty="0"/>
          </a:p>
        </p:txBody>
      </p:sp>
      <p:sp>
        <p:nvSpPr>
          <p:cNvPr id="5" name="日付プレースホルダー 4"/>
          <p:cNvSpPr>
            <a:spLocks noGrp="1"/>
          </p:cNvSpPr>
          <p:nvPr>
            <p:ph type="dt" idx="10"/>
          </p:nvPr>
        </p:nvSpPr>
        <p:spPr/>
        <p:txBody>
          <a:bodyPr/>
          <a:lstStyle/>
          <a:p>
            <a:endParaRPr lang="ja-JP" altLang="en-US">
              <a:solidFill>
                <a:prstClr val="black"/>
              </a:solidFill>
            </a:endParaRPr>
          </a:p>
        </p:txBody>
      </p:sp>
      <p:sp>
        <p:nvSpPr>
          <p:cNvPr id="4" name="スライド番号プレースホルダー 3"/>
          <p:cNvSpPr>
            <a:spLocks noGrp="1"/>
          </p:cNvSpPr>
          <p:nvPr>
            <p:ph type="sldNum" sz="quarter" idx="11"/>
          </p:nvPr>
        </p:nvSpPr>
        <p:spPr/>
        <p:txBody>
          <a:bodyPr/>
          <a:lstStyle/>
          <a:p>
            <a:fld id="{DD041EF0-51B7-49A7-BE63-72C83A9E6967}" type="slidenum">
              <a:rPr kumimoji="1" lang="ja-JP" altLang="en-US" smtClean="0"/>
              <a:t>3</a:t>
            </a:fld>
            <a:endParaRPr kumimoji="1" lang="ja-JP" altLang="en-US"/>
          </a:p>
        </p:txBody>
      </p:sp>
    </p:spTree>
    <p:extLst>
      <p:ext uri="{BB962C8B-B14F-4D97-AF65-F5344CB8AC3E}">
        <p14:creationId xmlns:p14="http://schemas.microsoft.com/office/powerpoint/2010/main" val="3881690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r>
              <a:rPr kumimoji="1" lang="ja-JP" altLang="en-US" dirty="0"/>
              <a:t>向日市にある京都向日町競輪場では</a:t>
            </a:r>
            <a:r>
              <a:rPr lang="ja-JP" altLang="en-US" dirty="0"/>
              <a:t>、</a:t>
            </a:r>
            <a:r>
              <a:rPr kumimoji="1" lang="ja-JP" altLang="en-US" dirty="0"/>
              <a:t>大型窓ガラスの破損や特別観覧席の天井材の一部落下等の被害が報告されています。</a:t>
            </a:r>
            <a:endParaRPr kumimoji="1" lang="en-US" altLang="ja-JP" dirty="0"/>
          </a:p>
          <a:p>
            <a:endParaRPr lang="en-US" altLang="ja-JP" dirty="0"/>
          </a:p>
          <a:p>
            <a:r>
              <a:rPr lang="ja-JP" altLang="en-US" dirty="0"/>
              <a:t>また、八幡市の京都八幡木津自転車道に大きく亀裂が入りまいた。</a:t>
            </a:r>
            <a:endParaRPr lang="en-US" altLang="ja-JP" dirty="0"/>
          </a:p>
          <a:p>
            <a:r>
              <a:rPr kumimoji="1" lang="ja-JP" altLang="en-US" dirty="0"/>
              <a:t>同様の状況は天井川（天津神川（あまつかみがわ））、淀川等でも見られる</a:t>
            </a:r>
            <a:endParaRPr kumimoji="1" lang="en-US" altLang="ja-JP" dirty="0"/>
          </a:p>
          <a:p>
            <a:endParaRPr lang="en-US" altLang="ja-JP" dirty="0"/>
          </a:p>
          <a:p>
            <a:r>
              <a:rPr lang="ja-JP" altLang="en-US" dirty="0"/>
              <a:t>民家でも、地震で屋根瓦が破損したため、応急対策としてブルーシートで屋根を覆って、雨に備えている状況でした。</a:t>
            </a:r>
            <a:endParaRPr lang="en-US" altLang="ja-JP" dirty="0"/>
          </a:p>
          <a:p>
            <a:endParaRPr lang="en-US" altLang="ja-JP" dirty="0"/>
          </a:p>
          <a:p>
            <a:r>
              <a:rPr kumimoji="1" lang="ja-JP" altLang="en-US" dirty="0"/>
              <a:t>その他、</a:t>
            </a:r>
            <a:endParaRPr kumimoji="1" lang="en-US" altLang="ja-JP" dirty="0"/>
          </a:p>
          <a:p>
            <a:r>
              <a:rPr kumimoji="1" lang="ja-JP" altLang="en-US" dirty="0"/>
              <a:t>八幡市　石清水八幡宮：国指定史跡　灯籠　転倒</a:t>
            </a:r>
            <a:endParaRPr kumimoji="1" lang="en-US" altLang="ja-JP" dirty="0"/>
          </a:p>
          <a:p>
            <a:r>
              <a:rPr kumimoji="1" lang="ja-JP" altLang="en-US" dirty="0"/>
              <a:t>など、国宝２件、重要文化財２１件などに被害</a:t>
            </a:r>
            <a:endParaRPr kumimoji="1" lang="en-US" altLang="ja-JP" dirty="0"/>
          </a:p>
          <a:p>
            <a:endParaRPr lang="en-US" altLang="ja-JP" dirty="0"/>
          </a:p>
          <a:p>
            <a:r>
              <a:rPr kumimoji="1" lang="ja-JP" altLang="en-US" dirty="0"/>
              <a:t>また、パルスプラザや</a:t>
            </a:r>
            <a:r>
              <a:rPr lang="ja-JP" altLang="en-US" dirty="0" err="1"/>
              <a:t>けいはんな</a:t>
            </a:r>
            <a:r>
              <a:rPr kumimoji="1" lang="ja-JP" altLang="en-US" dirty="0"/>
              <a:t>プラザ等の府施設、竹田駅等の公共施設、府営住宅等で多くの被害がありました。</a:t>
            </a:r>
            <a:endParaRPr kumimoji="1" lang="en-US" altLang="ja-JP" dirty="0"/>
          </a:p>
          <a:p>
            <a:endParaRPr lang="en-US" altLang="ja-JP" dirty="0"/>
          </a:p>
          <a:p>
            <a:r>
              <a:rPr lang="ja-JP" altLang="en-US" dirty="0"/>
              <a:t>あらかじめ、住家の耐震対策や家具の固定が必要だと感じられた災害でした。</a:t>
            </a:r>
            <a:endParaRPr lang="en-US" altLang="ja-JP" dirty="0"/>
          </a:p>
        </p:txBody>
      </p:sp>
      <p:sp>
        <p:nvSpPr>
          <p:cNvPr id="4" name="スライド番号プレースホルダー 3"/>
          <p:cNvSpPr>
            <a:spLocks noGrp="1"/>
          </p:cNvSpPr>
          <p:nvPr>
            <p:ph type="sldNum" sz="quarter" idx="10"/>
          </p:nvPr>
        </p:nvSpPr>
        <p:spPr/>
        <p:txBody>
          <a:bodyPr/>
          <a:lstStyle/>
          <a:p>
            <a:fld id="{5055053C-C009-4C30-B6BB-D485FADBCBBE}" type="slidenum">
              <a:rPr lang="ja-JP" altLang="en-US" smtClean="0">
                <a:solidFill>
                  <a:prstClr val="black"/>
                </a:solidFill>
              </a:rPr>
              <a:pPr/>
              <a:t>4</a:t>
            </a:fld>
            <a:endParaRPr lang="ja-JP" altLang="en-US" dirty="0">
              <a:solidFill>
                <a:prstClr val="black"/>
              </a:solidFill>
            </a:endParaRPr>
          </a:p>
        </p:txBody>
      </p:sp>
    </p:spTree>
    <p:extLst>
      <p:ext uri="{BB962C8B-B14F-4D97-AF65-F5344CB8AC3E}">
        <p14:creationId xmlns:p14="http://schemas.microsoft.com/office/powerpoint/2010/main" val="1981672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a:xfrm>
            <a:off x="710052" y="4673527"/>
            <a:ext cx="5439102" cy="4467386"/>
          </a:xfrm>
        </p:spPr>
        <p:txBody>
          <a:bodyPr/>
          <a:lstStyle/>
          <a:p>
            <a:r>
              <a:rPr lang="ja-JP" altLang="en-US" dirty="0"/>
              <a:t>次に平成３０年７月豪雨の状況です。</a:t>
            </a:r>
            <a:endParaRPr lang="en-US" altLang="ja-JP" dirty="0"/>
          </a:p>
          <a:p>
            <a:endParaRPr lang="en-US" altLang="ja-JP" dirty="0"/>
          </a:p>
          <a:p>
            <a:r>
              <a:rPr lang="ja-JP" altLang="en-US" dirty="0"/>
              <a:t>特徴としては、平成２５年以来府内２例目となる特別警報が発表され、大雨による被害が多発したことです。</a:t>
            </a:r>
            <a:endParaRPr lang="en-US" altLang="ja-JP" dirty="0"/>
          </a:p>
        </p:txBody>
      </p:sp>
      <p:sp>
        <p:nvSpPr>
          <p:cNvPr id="4" name="スライド番号プレースホルダー 3"/>
          <p:cNvSpPr>
            <a:spLocks noGrp="1"/>
          </p:cNvSpPr>
          <p:nvPr>
            <p:ph type="sldNum" sz="quarter" idx="10"/>
          </p:nvPr>
        </p:nvSpPr>
        <p:spPr/>
        <p:txBody>
          <a:bodyPr/>
          <a:lstStyle/>
          <a:p>
            <a:fld id="{DD041EF0-51B7-49A7-BE63-72C83A9E6967}"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1200198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r>
              <a:rPr kumimoji="1" lang="ja-JP" altLang="en-US" dirty="0"/>
              <a:t>各地で時間雨量６０ｍｍ以上の雨が降り。総雨量も６００ｍｍを超えるなどの大雨</a:t>
            </a:r>
            <a:endParaRPr kumimoji="1" lang="en-US" altLang="ja-JP" dirty="0"/>
          </a:p>
          <a:p>
            <a:endParaRPr lang="en-US" altLang="ja-JP" dirty="0"/>
          </a:p>
          <a:p>
            <a:r>
              <a:rPr kumimoji="1" lang="ja-JP" altLang="en-US" dirty="0"/>
              <a:t>綾部市では、</a:t>
            </a:r>
            <a:endParaRPr kumimoji="1" lang="en-US" altLang="ja-JP" dirty="0"/>
          </a:p>
          <a:p>
            <a:r>
              <a:rPr lang="ja-JP" altLang="en-US" dirty="0"/>
              <a:t>７月７日　０時３５分に大雨特別警報</a:t>
            </a:r>
            <a:endParaRPr lang="en-US" altLang="ja-JP" dirty="0"/>
          </a:p>
          <a:p>
            <a:r>
              <a:rPr kumimoji="1" lang="ja-JP" altLang="en-US" dirty="0"/>
              <a:t>１時の時間雨量６１ｍｍ、その後も猛烈な雨</a:t>
            </a:r>
            <a:endParaRPr kumimoji="1" lang="en-US" altLang="ja-JP" dirty="0"/>
          </a:p>
          <a:p>
            <a:r>
              <a:rPr lang="ja-JP" altLang="en-US" dirty="0"/>
              <a:t>その後すぐに土砂崩れ</a:t>
            </a:r>
            <a:endParaRPr lang="en-US" altLang="ja-JP" dirty="0"/>
          </a:p>
          <a:p>
            <a:r>
              <a:rPr kumimoji="1" lang="ja-JP" altLang="en-US" dirty="0"/>
              <a:t>線状降水帯の難しさ</a:t>
            </a:r>
            <a:endParaRPr kumimoji="1" lang="en-US" altLang="ja-JP" dirty="0"/>
          </a:p>
          <a:p>
            <a:r>
              <a:rPr lang="ja-JP" altLang="en-US" dirty="0"/>
              <a:t>早めの避難行動への反省</a:t>
            </a:r>
            <a:endParaRPr kumimoji="1" lang="ja-JP" altLang="en-US" dirty="0"/>
          </a:p>
        </p:txBody>
      </p:sp>
      <p:sp>
        <p:nvSpPr>
          <p:cNvPr id="4" name="スライド番号プレースホルダー 3"/>
          <p:cNvSpPr>
            <a:spLocks noGrp="1"/>
          </p:cNvSpPr>
          <p:nvPr>
            <p:ph type="sldNum" sz="quarter" idx="10"/>
          </p:nvPr>
        </p:nvSpPr>
        <p:spPr/>
        <p:txBody>
          <a:bodyPr/>
          <a:lstStyle/>
          <a:p>
            <a:fld id="{DD041EF0-51B7-49A7-BE63-72C83A9E6967}" type="slidenum">
              <a:rPr lang="ja-JP" altLang="en-US" smtClean="0">
                <a:solidFill>
                  <a:prstClr val="black"/>
                </a:solidFill>
              </a:rPr>
              <a:pPr/>
              <a:t>6</a:t>
            </a:fld>
            <a:endParaRPr lang="ja-JP" altLang="en-US" dirty="0">
              <a:solidFill>
                <a:prstClr val="black"/>
              </a:solidFill>
            </a:endParaRPr>
          </a:p>
        </p:txBody>
      </p:sp>
    </p:spTree>
    <p:extLst>
      <p:ext uri="{BB962C8B-B14F-4D97-AF65-F5344CB8AC3E}">
        <p14:creationId xmlns:p14="http://schemas.microsoft.com/office/powerpoint/2010/main" val="3723732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r>
              <a:rPr lang="ja-JP" altLang="en-US" dirty="0"/>
              <a:t>この大雨により、綾部市で３名、亀岡市で１名、舞鶴市で１名の５名の方がなくなられるなど、大きな被害となりました。</a:t>
            </a:r>
            <a:endParaRPr lang="en-US" altLang="ja-JP" dirty="0"/>
          </a:p>
          <a:p>
            <a:endParaRPr lang="en-US" altLang="ja-JP" dirty="0"/>
          </a:p>
          <a:p>
            <a:r>
              <a:rPr lang="ja-JP" altLang="en-US" dirty="0"/>
              <a:t>また、崩土により伊根町全域が孤立化するなど、１３地区が孤立しました。</a:t>
            </a:r>
            <a:endParaRPr lang="en-US" altLang="ja-JP" dirty="0"/>
          </a:p>
          <a:p>
            <a:endParaRPr lang="en-US" altLang="ja-JP" dirty="0"/>
          </a:p>
        </p:txBody>
      </p:sp>
      <p:sp>
        <p:nvSpPr>
          <p:cNvPr id="4" name="スライド番号プレースホルダー 3"/>
          <p:cNvSpPr>
            <a:spLocks noGrp="1"/>
          </p:cNvSpPr>
          <p:nvPr>
            <p:ph type="sldNum" sz="quarter" idx="10"/>
          </p:nvPr>
        </p:nvSpPr>
        <p:spPr/>
        <p:txBody>
          <a:bodyPr/>
          <a:lstStyle/>
          <a:p>
            <a:fld id="{DD041EF0-51B7-49A7-BE63-72C83A9E6967}"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3723732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2950"/>
            <a:ext cx="4962525" cy="3722688"/>
          </a:xfrm>
        </p:spPr>
      </p:sp>
      <p:sp>
        <p:nvSpPr>
          <p:cNvPr id="3" name="ノート プレースホルダー 2"/>
          <p:cNvSpPr>
            <a:spLocks noGrp="1"/>
          </p:cNvSpPr>
          <p:nvPr>
            <p:ph type="body" idx="1"/>
          </p:nvPr>
        </p:nvSpPr>
        <p:spPr/>
        <p:txBody>
          <a:bodyPr/>
          <a:lstStyle/>
          <a:p>
            <a:r>
              <a:rPr lang="ja-JP" altLang="en-US" dirty="0"/>
              <a:t>住家が土石流にのまれる、内水氾濫により床上浸水が生じるなど、多くの被害をもたらしました</a:t>
            </a:r>
            <a:endParaRPr kumimoji="1" lang="ja-JP" altLang="en-US" dirty="0"/>
          </a:p>
        </p:txBody>
      </p:sp>
      <p:sp>
        <p:nvSpPr>
          <p:cNvPr id="4" name="スライド番号プレースホルダー 3"/>
          <p:cNvSpPr>
            <a:spLocks noGrp="1"/>
          </p:cNvSpPr>
          <p:nvPr>
            <p:ph type="sldNum" sz="quarter" idx="10"/>
          </p:nvPr>
        </p:nvSpPr>
        <p:spPr/>
        <p:txBody>
          <a:bodyPr/>
          <a:lstStyle/>
          <a:p>
            <a:fld id="{5055053C-C009-4C30-B6BB-D485FADBCBBE}" type="slidenum">
              <a:rPr lang="ja-JP" altLang="en-US" smtClean="0">
                <a:solidFill>
                  <a:prstClr val="black"/>
                </a:solidFill>
              </a:rPr>
              <a:pPr/>
              <a:t>8</a:t>
            </a:fld>
            <a:endParaRPr lang="ja-JP" altLang="en-US" dirty="0">
              <a:solidFill>
                <a:prstClr val="black"/>
              </a:solidFill>
            </a:endParaRPr>
          </a:p>
        </p:txBody>
      </p:sp>
    </p:spTree>
    <p:extLst>
      <p:ext uri="{BB962C8B-B14F-4D97-AF65-F5344CB8AC3E}">
        <p14:creationId xmlns:p14="http://schemas.microsoft.com/office/powerpoint/2010/main" val="1981672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48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619250" y="2133604"/>
            <a:ext cx="7524750" cy="1470025"/>
          </a:xfrm>
          <a:prstGeom prst="rect">
            <a:avLst/>
          </a:prstGeom>
        </p:spPr>
        <p:txBody>
          <a:bodyPr/>
          <a:lstStyle>
            <a:lvl1pPr algn="l">
              <a:defRPr sz="4000">
                <a:solidFill>
                  <a:srgbClr val="7030A0"/>
                </a:solidFill>
              </a:defRPr>
            </a:lvl1pPr>
          </a:lstStyle>
          <a:p>
            <a:r>
              <a:rPr lang="ja-JP" altLang="en-US" dirty="0"/>
              <a:t>マスター タイトルの書式設定</a:t>
            </a:r>
          </a:p>
        </p:txBody>
      </p:sp>
      <p:sp>
        <p:nvSpPr>
          <p:cNvPr id="3075" name="Rectangle 3"/>
          <p:cNvSpPr>
            <a:spLocks noGrp="1" noChangeArrowheads="1"/>
          </p:cNvSpPr>
          <p:nvPr>
            <p:ph type="subTitle" idx="1"/>
          </p:nvPr>
        </p:nvSpPr>
        <p:spPr>
          <a:xfrm>
            <a:off x="1371600" y="3886200"/>
            <a:ext cx="6400800" cy="1752600"/>
          </a:xfrm>
          <a:prstGeom prst="rect">
            <a:avLst/>
          </a:prstGeom>
        </p:spPr>
        <p:txBody>
          <a:bodyPr/>
          <a:lstStyle>
            <a:lvl1pPr marL="0" indent="0" algn="ctr">
              <a:buFontTx/>
              <a:buNone/>
              <a:defRPr/>
            </a:lvl1pPr>
          </a:lstStyle>
          <a:p>
            <a:r>
              <a:rPr lang="ja-JP" altLang="en-US"/>
              <a:t>マスター サブタイトルの書式設定</a:t>
            </a:r>
          </a:p>
        </p:txBody>
      </p:sp>
      <p:sp>
        <p:nvSpPr>
          <p:cNvPr id="15"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2024718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457200" y="6356354"/>
            <a:ext cx="2133600" cy="365125"/>
          </a:xfrm>
          <a:prstGeom prst="rect">
            <a:avLst/>
          </a:prstGeom>
        </p:spPr>
        <p:txBody>
          <a:bodyPr/>
          <a:lstStyle/>
          <a:p>
            <a:endParaRPr lang="ja-JP" altLang="en-US">
              <a:solidFill>
                <a:prstClr val="black"/>
              </a:solidFill>
            </a:endParaRPr>
          </a:p>
        </p:txBody>
      </p:sp>
      <p:sp>
        <p:nvSpPr>
          <p:cNvPr id="6" name="フッター プレースホルダー 5"/>
          <p:cNvSpPr>
            <a:spLocks noGrp="1"/>
          </p:cNvSpPr>
          <p:nvPr>
            <p:ph type="ftr" sz="quarter" idx="11"/>
          </p:nvPr>
        </p:nvSpPr>
        <p:spPr>
          <a:xfrm>
            <a:off x="3124200" y="6356354"/>
            <a:ext cx="2895600" cy="365125"/>
          </a:xfrm>
          <a:prstGeom prst="rect">
            <a:avLst/>
          </a:prstGeom>
        </p:spPr>
        <p:txBody>
          <a:bodyPr/>
          <a:lstStyle/>
          <a:p>
            <a:endParaRPr lang="ja-JP" altLang="en-US">
              <a:solidFill>
                <a:prstClr val="black"/>
              </a:solidFill>
            </a:endParaRPr>
          </a:p>
        </p:txBody>
      </p:sp>
      <p:sp>
        <p:nvSpPr>
          <p:cNvPr id="7" name="スライド番号プレースホルダー 6"/>
          <p:cNvSpPr>
            <a:spLocks noGrp="1"/>
          </p:cNvSpPr>
          <p:nvPr>
            <p:ph type="sldNum" sz="quarter" idx="12"/>
          </p:nvPr>
        </p:nvSpPr>
        <p:spPr>
          <a:xfrm>
            <a:off x="6902453" y="6309324"/>
            <a:ext cx="2057400" cy="365125"/>
          </a:xfrm>
          <a:prstGeom prst="rect">
            <a:avLst/>
          </a:prstGeom>
        </p:spPr>
        <p:txBody>
          <a:bodyPr/>
          <a:lstStyle/>
          <a:p>
            <a:pPr>
              <a:defRPr/>
            </a:pPr>
            <a:fld id="{4CAAD855-5A0B-43AD-8AA9-6DF2EC889537}" type="slidenum">
              <a:rPr lang="ja-JP" altLang="en-US" smtClean="0">
                <a:solidFill>
                  <a:prstClr val="black"/>
                </a:solidFill>
              </a:rPr>
              <a:pPr>
                <a:defRPr/>
              </a:pPr>
              <a:t>‹#›</a:t>
            </a:fld>
            <a:endParaRPr lang="ja-JP" altLang="en-US" dirty="0">
              <a:solidFill>
                <a:prstClr val="black"/>
              </a:solidFill>
            </a:endParaRPr>
          </a:p>
        </p:txBody>
      </p:sp>
    </p:spTree>
    <p:extLst>
      <p:ext uri="{BB962C8B-B14F-4D97-AF65-F5344CB8AC3E}">
        <p14:creationId xmlns:p14="http://schemas.microsoft.com/office/powerpoint/2010/main" val="2303127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25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7" y="609600"/>
            <a:ext cx="8080375" cy="1143000"/>
          </a:xfrm>
          <a:prstGeom prst="rect">
            <a:avLst/>
          </a:prstGeom>
        </p:spPr>
        <p:txBody>
          <a:bodyPr/>
          <a:lstStyle/>
          <a:p>
            <a:r>
              <a:rPr lang="ja-JP" altLang="en-US"/>
              <a:t>マスター タイトルの書式設定</a:t>
            </a:r>
          </a:p>
        </p:txBody>
      </p:sp>
      <p:sp>
        <p:nvSpPr>
          <p:cNvPr id="3" name="表プレースホルダー 2"/>
          <p:cNvSpPr>
            <a:spLocks noGrp="1"/>
          </p:cNvSpPr>
          <p:nvPr>
            <p:ph type="tbl" idx="1"/>
          </p:nvPr>
        </p:nvSpPr>
        <p:spPr>
          <a:xfrm>
            <a:off x="682625" y="1981200"/>
            <a:ext cx="7772400" cy="4114800"/>
          </a:xfrm>
          <a:prstGeom prst="rect">
            <a:avLst/>
          </a:prstGeom>
        </p:spPr>
        <p:txBody>
          <a:bodyPr/>
          <a:lstStyle/>
          <a:p>
            <a:pPr lvl="0"/>
            <a:endParaRPr lang="ja-JP" altLang="en-US" noProof="0"/>
          </a:p>
        </p:txBody>
      </p:sp>
      <p:sp>
        <p:nvSpPr>
          <p:cNvPr id="4" name="Rectangle 7"/>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endParaRPr>
          </a:p>
        </p:txBody>
      </p:sp>
      <p:sp>
        <p:nvSpPr>
          <p:cNvPr id="5" name="Rectangle 8"/>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
        <p:nvSpPr>
          <p:cNvPr id="6"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2044708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544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990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 y="0"/>
            <a:ext cx="4932363" cy="476250"/>
          </a:xfrm>
          <a:prstGeom prst="rect">
            <a:avLst/>
          </a:prstGeom>
        </p:spPr>
        <p:txBody>
          <a:bodyPr/>
          <a:lstStyle/>
          <a:p>
            <a:r>
              <a:rPr lang="ja-JP" altLang="en-US"/>
              <a:t>マスター タイトルの書式設定</a:t>
            </a:r>
          </a:p>
        </p:txBody>
      </p:sp>
      <p:sp>
        <p:nvSpPr>
          <p:cNvPr id="3" name="コンテンツ プレースホルダ 2"/>
          <p:cNvSpPr>
            <a:spLocks noGrp="1"/>
          </p:cNvSpPr>
          <p:nvPr>
            <p:ph idx="1"/>
          </p:nvPr>
        </p:nvSpPr>
        <p:spPr>
          <a:xfrm>
            <a:off x="457200" y="1600204"/>
            <a:ext cx="82296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latin typeface="Calibri" pitchFamily="34" charset="0"/>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latin typeface="Calibri" pitchFamily="34" charset="0"/>
            </a:endParaRPr>
          </a:p>
        </p:txBody>
      </p:sp>
      <p:sp>
        <p:nvSpPr>
          <p:cNvPr id="7"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1699205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5" name="Rectangle 9"/>
          <p:cNvSpPr>
            <a:spLocks noChangeArrowheads="1"/>
          </p:cNvSpPr>
          <p:nvPr userDrawn="1"/>
        </p:nvSpPr>
        <p:spPr bwMode="auto">
          <a:xfrm>
            <a:off x="1692277" y="3284542"/>
            <a:ext cx="7451725" cy="73025"/>
          </a:xfrm>
          <a:prstGeom prst="rect">
            <a:avLst/>
          </a:prstGeom>
          <a:solidFill>
            <a:srgbClr val="7030A0"/>
          </a:solidFill>
          <a:ln w="9525">
            <a:noFill/>
            <a:miter lim="800000"/>
            <a:headEnd/>
            <a:tailEnd/>
          </a:ln>
          <a:effectLst/>
        </p:spPr>
        <p:txBody>
          <a:bodyPr wrap="none" anchor="ctr"/>
          <a:lstStyle/>
          <a:p>
            <a:pPr>
              <a:defRPr/>
            </a:pPr>
            <a:endParaRPr lang="ja-JP" altLang="en-US">
              <a:solidFill>
                <a:prstClr val="black"/>
              </a:solidFill>
              <a:ea typeface="ＭＳ Ｐゴシック" pitchFamily="50" charset="-128"/>
            </a:endParaRPr>
          </a:p>
        </p:txBody>
      </p:sp>
      <p:sp>
        <p:nvSpPr>
          <p:cNvPr id="3074" name="Rectangle 2"/>
          <p:cNvSpPr>
            <a:spLocks noGrp="1" noChangeArrowheads="1"/>
          </p:cNvSpPr>
          <p:nvPr>
            <p:ph type="ctrTitle"/>
          </p:nvPr>
        </p:nvSpPr>
        <p:spPr>
          <a:xfrm>
            <a:off x="1619250" y="2133604"/>
            <a:ext cx="7524750" cy="1470025"/>
          </a:xfrm>
          <a:prstGeom prst="rect">
            <a:avLst/>
          </a:prstGeom>
        </p:spPr>
        <p:txBody>
          <a:bodyPr/>
          <a:lstStyle>
            <a:lvl1pPr algn="l">
              <a:defRPr sz="4000">
                <a:solidFill>
                  <a:srgbClr val="7030A0"/>
                </a:solidFill>
              </a:defRPr>
            </a:lvl1pPr>
          </a:lstStyle>
          <a:p>
            <a:r>
              <a:rPr lang="ja-JP" altLang="en-US" dirty="0"/>
              <a:t>マスター タイトルの書式設定</a:t>
            </a:r>
          </a:p>
        </p:txBody>
      </p:sp>
      <p:sp>
        <p:nvSpPr>
          <p:cNvPr id="3075" name="Rectangle 3"/>
          <p:cNvSpPr>
            <a:spLocks noGrp="1" noChangeArrowheads="1"/>
          </p:cNvSpPr>
          <p:nvPr>
            <p:ph type="subTitle" idx="1"/>
          </p:nvPr>
        </p:nvSpPr>
        <p:spPr>
          <a:xfrm>
            <a:off x="1371600" y="3886200"/>
            <a:ext cx="6400800" cy="1752600"/>
          </a:xfrm>
          <a:prstGeom prst="rect">
            <a:avLst/>
          </a:prstGeom>
        </p:spPr>
        <p:txBody>
          <a:bodyPr/>
          <a:lstStyle>
            <a:lvl1pPr marL="0" indent="0" algn="ctr">
              <a:buFontTx/>
              <a:buNone/>
              <a:defRPr/>
            </a:lvl1pPr>
          </a:lstStyle>
          <a:p>
            <a:r>
              <a:rPr lang="ja-JP" altLang="en-US"/>
              <a:t>マスター サブタイトルの書式設定</a:t>
            </a:r>
          </a:p>
        </p:txBody>
      </p:sp>
      <p:sp>
        <p:nvSpPr>
          <p:cNvPr id="9"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dirty="0">
              <a:solidFill>
                <a:prstClr val="black"/>
              </a:solidFill>
            </a:endParaRPr>
          </a:p>
        </p:txBody>
      </p:sp>
      <p:sp>
        <p:nvSpPr>
          <p:cNvPr id="10"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
        <p:nvSpPr>
          <p:cNvPr id="12" name="Rectangle 16"/>
          <p:cNvSpPr>
            <a:spLocks noChangeArrowheads="1"/>
          </p:cNvSpPr>
          <p:nvPr userDrawn="1"/>
        </p:nvSpPr>
        <p:spPr bwMode="auto">
          <a:xfrm>
            <a:off x="-76200" y="6179273"/>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356" y="6191973"/>
            <a:ext cx="290359" cy="333375"/>
          </a:xfrm>
          <a:prstGeom prst="rect">
            <a:avLst/>
          </a:prstGeom>
        </p:spPr>
      </p:pic>
      <p:sp>
        <p:nvSpPr>
          <p:cNvPr id="3" name="正方形/長方形 2"/>
          <p:cNvSpPr/>
          <p:nvPr userDrawn="1"/>
        </p:nvSpPr>
        <p:spPr>
          <a:xfrm>
            <a:off x="0" y="6525344"/>
            <a:ext cx="9144000" cy="332656"/>
          </a:xfrm>
          <a:prstGeom prst="rect">
            <a:avLst/>
          </a:prstGeom>
          <a:gradFill>
            <a:gsLst>
              <a:gs pos="0">
                <a:srgbClr val="7030A0"/>
              </a:gs>
              <a:gs pos="100000">
                <a:srgbClr val="F4EDF9"/>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15"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1876932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ja-JP">
              <a:solidFill>
                <a:prstClr val="black"/>
              </a:solidFill>
            </a:endParaRPr>
          </a:p>
        </p:txBody>
      </p:sp>
      <p:sp>
        <p:nvSpPr>
          <p:cNvPr id="6"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303029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dgm">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71601" y="609600"/>
            <a:ext cx="7378700" cy="1143000"/>
          </a:xfrm>
          <a:prstGeom prst="rect">
            <a:avLst/>
          </a:prstGeom>
        </p:spPr>
        <p:txBody>
          <a:bodyPr/>
          <a:lstStyle/>
          <a:p>
            <a:r>
              <a:rPr lang="ja-JP" altLang="en-US"/>
              <a:t>マスター タイトルの書式設定</a:t>
            </a:r>
          </a:p>
        </p:txBody>
      </p:sp>
      <p:sp>
        <p:nvSpPr>
          <p:cNvPr id="3" name="SmartArt プレースホルダー 2"/>
          <p:cNvSpPr>
            <a:spLocks noGrp="1"/>
          </p:cNvSpPr>
          <p:nvPr>
            <p:ph type="dgm" idx="1"/>
          </p:nvPr>
        </p:nvSpPr>
        <p:spPr>
          <a:xfrm>
            <a:off x="809626" y="2214563"/>
            <a:ext cx="7958138" cy="3881437"/>
          </a:xfrm>
          <a:prstGeom prst="rect">
            <a:avLst/>
          </a:prstGeom>
        </p:spPr>
        <p:txBody>
          <a:bodyPr rtlCol="0">
            <a:normAutofit/>
          </a:bodyPr>
          <a:lstStyle/>
          <a:p>
            <a:pPr lvl="0"/>
            <a:endParaRPr lang="ja-JP" altLang="en-US" noProof="0"/>
          </a:p>
        </p:txBody>
      </p:sp>
      <p:sp>
        <p:nvSpPr>
          <p:cNvPr id="4" name="日付プレースホルダー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endParaRPr>
          </a:p>
        </p:txBody>
      </p:sp>
      <p:sp>
        <p:nvSpPr>
          <p:cNvPr id="5" name="フッター プレースホルダー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2664570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964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7" y="609600"/>
            <a:ext cx="8080375" cy="1143000"/>
          </a:xfrm>
          <a:prstGeom prst="rect">
            <a:avLst/>
          </a:prstGeom>
        </p:spPr>
        <p:txBody>
          <a:bodyPr/>
          <a:lstStyle/>
          <a:p>
            <a:r>
              <a:rPr lang="ja-JP" altLang="en-US"/>
              <a:t>マスター タイトルの書式設定</a:t>
            </a:r>
          </a:p>
        </p:txBody>
      </p:sp>
      <p:sp>
        <p:nvSpPr>
          <p:cNvPr id="3" name="表プレースホルダー 2"/>
          <p:cNvSpPr>
            <a:spLocks noGrp="1"/>
          </p:cNvSpPr>
          <p:nvPr>
            <p:ph type="tbl" idx="1"/>
          </p:nvPr>
        </p:nvSpPr>
        <p:spPr>
          <a:xfrm>
            <a:off x="682625" y="1981200"/>
            <a:ext cx="7772400" cy="4114800"/>
          </a:xfrm>
          <a:prstGeom prst="rect">
            <a:avLst/>
          </a:prstGeom>
        </p:spPr>
        <p:txBody>
          <a:bodyPr/>
          <a:lstStyle/>
          <a:p>
            <a:pPr lvl="0"/>
            <a:endParaRPr lang="ja-JP" altLang="en-US" noProof="0"/>
          </a:p>
        </p:txBody>
      </p:sp>
      <p:sp>
        <p:nvSpPr>
          <p:cNvPr id="4" name="Rectangle 7"/>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endParaRPr>
          </a:p>
        </p:txBody>
      </p:sp>
      <p:sp>
        <p:nvSpPr>
          <p:cNvPr id="5" name="Rectangle 8"/>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
        <p:nvSpPr>
          <p:cNvPr id="6"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3782634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457200" y="6356354"/>
            <a:ext cx="2133600" cy="365125"/>
          </a:xfrm>
          <a:prstGeom prst="rect">
            <a:avLst/>
          </a:prstGeom>
        </p:spPr>
        <p:txBody>
          <a:bodyPr/>
          <a:lstStyle/>
          <a:p>
            <a:endParaRPr lang="ja-JP" altLang="en-US">
              <a:solidFill>
                <a:prstClr val="black"/>
              </a:solidFill>
            </a:endParaRPr>
          </a:p>
        </p:txBody>
      </p:sp>
      <p:sp>
        <p:nvSpPr>
          <p:cNvPr id="6" name="フッター プレースホルダー 5"/>
          <p:cNvSpPr>
            <a:spLocks noGrp="1"/>
          </p:cNvSpPr>
          <p:nvPr>
            <p:ph type="ftr" sz="quarter" idx="11"/>
          </p:nvPr>
        </p:nvSpPr>
        <p:spPr>
          <a:xfrm>
            <a:off x="3124200" y="6356354"/>
            <a:ext cx="2895600" cy="365125"/>
          </a:xfrm>
          <a:prstGeom prst="rect">
            <a:avLst/>
          </a:prstGeom>
        </p:spPr>
        <p:txBody>
          <a:bodyPr/>
          <a:lstStyle/>
          <a:p>
            <a:endParaRPr lang="ja-JP" altLang="en-US">
              <a:solidFill>
                <a:prstClr val="black"/>
              </a:solidFill>
            </a:endParaRPr>
          </a:p>
        </p:txBody>
      </p:sp>
      <p:sp>
        <p:nvSpPr>
          <p:cNvPr id="7" name="スライド番号プレースホルダー 6"/>
          <p:cNvSpPr>
            <a:spLocks noGrp="1"/>
          </p:cNvSpPr>
          <p:nvPr>
            <p:ph type="sldNum" sz="quarter" idx="12"/>
          </p:nvPr>
        </p:nvSpPr>
        <p:spPr>
          <a:xfrm>
            <a:off x="6902453" y="6309324"/>
            <a:ext cx="2057400" cy="365125"/>
          </a:xfrm>
          <a:prstGeom prst="rect">
            <a:avLst/>
          </a:prstGeom>
        </p:spPr>
        <p:txBody>
          <a:bodyPr/>
          <a:lstStyle/>
          <a:p>
            <a:pPr>
              <a:defRPr/>
            </a:pPr>
            <a:fld id="{4CAAD855-5A0B-43AD-8AA9-6DF2EC889537}" type="slidenum">
              <a:rPr lang="ja-JP" altLang="en-US" smtClean="0">
                <a:solidFill>
                  <a:prstClr val="black"/>
                </a:solidFill>
              </a:rPr>
              <a:pPr>
                <a:defRPr/>
              </a:pPr>
              <a:t>‹#›</a:t>
            </a:fld>
            <a:endParaRPr lang="ja-JP" altLang="en-US" dirty="0">
              <a:solidFill>
                <a:prstClr val="black"/>
              </a:solidFill>
            </a:endParaRPr>
          </a:p>
        </p:txBody>
      </p:sp>
    </p:spTree>
    <p:extLst>
      <p:ext uri="{BB962C8B-B14F-4D97-AF65-F5344CB8AC3E}">
        <p14:creationId xmlns:p14="http://schemas.microsoft.com/office/powerpoint/2010/main" val="2303127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167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45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 y="0"/>
            <a:ext cx="4932363" cy="476250"/>
          </a:xfrm>
          <a:prstGeom prst="rect">
            <a:avLst/>
          </a:prstGeom>
        </p:spPr>
        <p:txBody>
          <a:bodyPr/>
          <a:lstStyle/>
          <a:p>
            <a:r>
              <a:rPr lang="ja-JP" altLang="en-US"/>
              <a:t>マスター タイトルの書式設定</a:t>
            </a:r>
          </a:p>
        </p:txBody>
      </p:sp>
      <p:sp>
        <p:nvSpPr>
          <p:cNvPr id="3" name="コンテンツ プレースホルダ 2"/>
          <p:cNvSpPr>
            <a:spLocks noGrp="1"/>
          </p:cNvSpPr>
          <p:nvPr>
            <p:ph idx="1"/>
          </p:nvPr>
        </p:nvSpPr>
        <p:spPr>
          <a:xfrm>
            <a:off x="457200" y="1600204"/>
            <a:ext cx="82296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latin typeface="Calibri" pitchFamily="34" charset="0"/>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latin typeface="Calibri" pitchFamily="34" charset="0"/>
            </a:endParaRPr>
          </a:p>
        </p:txBody>
      </p:sp>
      <p:sp>
        <p:nvSpPr>
          <p:cNvPr id="7"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2885770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5" name="Rectangle 9"/>
          <p:cNvSpPr>
            <a:spLocks noChangeArrowheads="1"/>
          </p:cNvSpPr>
          <p:nvPr userDrawn="1"/>
        </p:nvSpPr>
        <p:spPr bwMode="auto">
          <a:xfrm>
            <a:off x="1692277" y="3284542"/>
            <a:ext cx="7451725" cy="73025"/>
          </a:xfrm>
          <a:prstGeom prst="rect">
            <a:avLst/>
          </a:prstGeom>
          <a:solidFill>
            <a:srgbClr val="7030A0"/>
          </a:solidFill>
          <a:ln w="9525">
            <a:noFill/>
            <a:miter lim="800000"/>
            <a:headEnd/>
            <a:tailEnd/>
          </a:ln>
          <a:effectLst/>
        </p:spPr>
        <p:txBody>
          <a:bodyPr wrap="none" anchor="ctr"/>
          <a:lstStyle/>
          <a:p>
            <a:pPr>
              <a:defRPr/>
            </a:pPr>
            <a:endParaRPr lang="ja-JP" altLang="en-US">
              <a:solidFill>
                <a:prstClr val="black"/>
              </a:solidFill>
              <a:ea typeface="ＭＳ Ｐゴシック" pitchFamily="50" charset="-128"/>
            </a:endParaRPr>
          </a:p>
        </p:txBody>
      </p:sp>
      <p:sp>
        <p:nvSpPr>
          <p:cNvPr id="3074" name="Rectangle 2"/>
          <p:cNvSpPr>
            <a:spLocks noGrp="1" noChangeArrowheads="1"/>
          </p:cNvSpPr>
          <p:nvPr>
            <p:ph type="ctrTitle"/>
          </p:nvPr>
        </p:nvSpPr>
        <p:spPr>
          <a:xfrm>
            <a:off x="1619250" y="2133604"/>
            <a:ext cx="7524750" cy="1470025"/>
          </a:xfrm>
          <a:prstGeom prst="rect">
            <a:avLst/>
          </a:prstGeom>
        </p:spPr>
        <p:txBody>
          <a:bodyPr/>
          <a:lstStyle>
            <a:lvl1pPr algn="l">
              <a:defRPr sz="4000">
                <a:solidFill>
                  <a:srgbClr val="7030A0"/>
                </a:solidFill>
              </a:defRPr>
            </a:lvl1pPr>
          </a:lstStyle>
          <a:p>
            <a:r>
              <a:rPr lang="ja-JP" altLang="en-US" dirty="0"/>
              <a:t>マスター タイトルの書式設定</a:t>
            </a:r>
          </a:p>
        </p:txBody>
      </p:sp>
      <p:sp>
        <p:nvSpPr>
          <p:cNvPr id="3075" name="Rectangle 3"/>
          <p:cNvSpPr>
            <a:spLocks noGrp="1" noChangeArrowheads="1"/>
          </p:cNvSpPr>
          <p:nvPr>
            <p:ph type="subTitle" idx="1"/>
          </p:nvPr>
        </p:nvSpPr>
        <p:spPr>
          <a:xfrm>
            <a:off x="1371600" y="3886200"/>
            <a:ext cx="6400800" cy="1752600"/>
          </a:xfrm>
          <a:prstGeom prst="rect">
            <a:avLst/>
          </a:prstGeom>
        </p:spPr>
        <p:txBody>
          <a:bodyPr/>
          <a:lstStyle>
            <a:lvl1pPr marL="0" indent="0" algn="ctr">
              <a:buFontTx/>
              <a:buNone/>
              <a:defRPr/>
            </a:lvl1pPr>
          </a:lstStyle>
          <a:p>
            <a:r>
              <a:rPr lang="ja-JP" altLang="en-US"/>
              <a:t>マスター サブタイトルの書式設定</a:t>
            </a:r>
          </a:p>
        </p:txBody>
      </p:sp>
      <p:sp>
        <p:nvSpPr>
          <p:cNvPr id="9"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dirty="0">
              <a:solidFill>
                <a:prstClr val="black"/>
              </a:solidFill>
            </a:endParaRPr>
          </a:p>
        </p:txBody>
      </p:sp>
      <p:sp>
        <p:nvSpPr>
          <p:cNvPr id="10"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
        <p:nvSpPr>
          <p:cNvPr id="12" name="Rectangle 16"/>
          <p:cNvSpPr>
            <a:spLocks noChangeArrowheads="1"/>
          </p:cNvSpPr>
          <p:nvPr userDrawn="1"/>
        </p:nvSpPr>
        <p:spPr bwMode="auto">
          <a:xfrm>
            <a:off x="-76200" y="6179273"/>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356" y="6191973"/>
            <a:ext cx="290359" cy="333375"/>
          </a:xfrm>
          <a:prstGeom prst="rect">
            <a:avLst/>
          </a:prstGeom>
        </p:spPr>
      </p:pic>
      <p:sp>
        <p:nvSpPr>
          <p:cNvPr id="3" name="正方形/長方形 2"/>
          <p:cNvSpPr/>
          <p:nvPr userDrawn="1"/>
        </p:nvSpPr>
        <p:spPr>
          <a:xfrm>
            <a:off x="0" y="6525344"/>
            <a:ext cx="9144000" cy="332656"/>
          </a:xfrm>
          <a:prstGeom prst="rect">
            <a:avLst/>
          </a:prstGeom>
          <a:gradFill>
            <a:gsLst>
              <a:gs pos="0">
                <a:srgbClr val="7030A0"/>
              </a:gs>
              <a:gs pos="100000">
                <a:srgbClr val="F4EDF9"/>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15"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3578068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dgm">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71601" y="609600"/>
            <a:ext cx="7378700" cy="1143000"/>
          </a:xfrm>
          <a:prstGeom prst="rect">
            <a:avLst/>
          </a:prstGeom>
        </p:spPr>
        <p:txBody>
          <a:bodyPr/>
          <a:lstStyle/>
          <a:p>
            <a:r>
              <a:rPr lang="ja-JP" altLang="en-US"/>
              <a:t>マスター タイトルの書式設定</a:t>
            </a:r>
          </a:p>
        </p:txBody>
      </p:sp>
      <p:sp>
        <p:nvSpPr>
          <p:cNvPr id="3" name="SmartArt プレースホルダー 2"/>
          <p:cNvSpPr>
            <a:spLocks noGrp="1"/>
          </p:cNvSpPr>
          <p:nvPr>
            <p:ph type="dgm" idx="1"/>
          </p:nvPr>
        </p:nvSpPr>
        <p:spPr>
          <a:xfrm>
            <a:off x="809626" y="2214563"/>
            <a:ext cx="7958138" cy="3881437"/>
          </a:xfrm>
          <a:prstGeom prst="rect">
            <a:avLst/>
          </a:prstGeom>
        </p:spPr>
        <p:txBody>
          <a:bodyPr rtlCol="0">
            <a:normAutofit/>
          </a:bodyPr>
          <a:lstStyle/>
          <a:p>
            <a:pPr lvl="0"/>
            <a:endParaRPr lang="ja-JP" altLang="en-US" noProof="0"/>
          </a:p>
        </p:txBody>
      </p:sp>
      <p:sp>
        <p:nvSpPr>
          <p:cNvPr id="4" name="日付プレースホルダー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endParaRPr>
          </a:p>
        </p:txBody>
      </p:sp>
      <p:sp>
        <p:nvSpPr>
          <p:cNvPr id="5" name="フッター プレースホルダー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3223604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457200" y="6356354"/>
            <a:ext cx="2133600" cy="365125"/>
          </a:xfrm>
          <a:prstGeom prst="rect">
            <a:avLst/>
          </a:prstGeom>
        </p:spPr>
        <p:txBody>
          <a:bodyPr/>
          <a:lstStyle/>
          <a:p>
            <a:endParaRPr lang="ja-JP" altLang="en-US">
              <a:solidFill>
                <a:prstClr val="black"/>
              </a:solidFill>
            </a:endParaRPr>
          </a:p>
        </p:txBody>
      </p:sp>
      <p:sp>
        <p:nvSpPr>
          <p:cNvPr id="6" name="フッター プレースホルダー 5"/>
          <p:cNvSpPr>
            <a:spLocks noGrp="1"/>
          </p:cNvSpPr>
          <p:nvPr>
            <p:ph type="ftr" sz="quarter" idx="11"/>
          </p:nvPr>
        </p:nvSpPr>
        <p:spPr>
          <a:xfrm>
            <a:off x="3124200" y="6356354"/>
            <a:ext cx="2895600" cy="365125"/>
          </a:xfrm>
          <a:prstGeom prst="rect">
            <a:avLst/>
          </a:prstGeom>
        </p:spPr>
        <p:txBody>
          <a:bodyPr/>
          <a:lstStyle/>
          <a:p>
            <a:endParaRPr lang="ja-JP" altLang="en-US">
              <a:solidFill>
                <a:prstClr val="black"/>
              </a:solidFill>
            </a:endParaRPr>
          </a:p>
        </p:txBody>
      </p:sp>
      <p:sp>
        <p:nvSpPr>
          <p:cNvPr id="7" name="スライド番号プレースホルダー 6"/>
          <p:cNvSpPr>
            <a:spLocks noGrp="1"/>
          </p:cNvSpPr>
          <p:nvPr>
            <p:ph type="sldNum" sz="quarter" idx="12"/>
          </p:nvPr>
        </p:nvSpPr>
        <p:spPr>
          <a:xfrm>
            <a:off x="6902453" y="6309324"/>
            <a:ext cx="2057400" cy="365125"/>
          </a:xfrm>
          <a:prstGeom prst="rect">
            <a:avLst/>
          </a:prstGeom>
        </p:spPr>
        <p:txBody>
          <a:bodyPr/>
          <a:lstStyle/>
          <a:p>
            <a:pPr>
              <a:defRPr/>
            </a:pPr>
            <a:fld id="{4CAAD855-5A0B-43AD-8AA9-6DF2EC889537}" type="slidenum">
              <a:rPr lang="ja-JP" altLang="en-US" smtClean="0">
                <a:solidFill>
                  <a:prstClr val="black"/>
                </a:solidFill>
              </a:rPr>
              <a:pPr>
                <a:defRPr/>
              </a:pPr>
              <a:t>‹#›</a:t>
            </a:fld>
            <a:endParaRPr lang="ja-JP" altLang="en-US" dirty="0">
              <a:solidFill>
                <a:prstClr val="black"/>
              </a:solidFill>
            </a:endParaRPr>
          </a:p>
        </p:txBody>
      </p:sp>
    </p:spTree>
    <p:extLst>
      <p:ext uri="{BB962C8B-B14F-4D97-AF65-F5344CB8AC3E}">
        <p14:creationId xmlns:p14="http://schemas.microsoft.com/office/powerpoint/2010/main" val="2303127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219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545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 y="0"/>
            <a:ext cx="4932363" cy="476250"/>
          </a:xfrm>
          <a:prstGeom prst="rect">
            <a:avLst/>
          </a:prstGeom>
        </p:spPr>
        <p:txBody>
          <a:bodyPr/>
          <a:lstStyle/>
          <a:p>
            <a:r>
              <a:rPr lang="ja-JP" altLang="en-US"/>
              <a:t>マスター タイトルの書式設定</a:t>
            </a:r>
          </a:p>
        </p:txBody>
      </p:sp>
      <p:sp>
        <p:nvSpPr>
          <p:cNvPr id="3" name="コンテンツ プレースホルダ 2"/>
          <p:cNvSpPr>
            <a:spLocks noGrp="1"/>
          </p:cNvSpPr>
          <p:nvPr>
            <p:ph idx="1"/>
          </p:nvPr>
        </p:nvSpPr>
        <p:spPr>
          <a:xfrm>
            <a:off x="457200" y="1600204"/>
            <a:ext cx="82296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latin typeface="Calibri" pitchFamily="34" charset="0"/>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latin typeface="Calibri" pitchFamily="34" charset="0"/>
            </a:endParaRPr>
          </a:p>
        </p:txBody>
      </p:sp>
      <p:sp>
        <p:nvSpPr>
          <p:cNvPr id="7"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pPr lvl="1">
                <a:defRPr/>
              </a:pPr>
              <a:t>‹#›</a:t>
            </a:fld>
            <a:endParaRPr lang="en-US" altLang="ja-JP"/>
          </a:p>
        </p:txBody>
      </p:sp>
    </p:spTree>
    <p:extLst>
      <p:ext uri="{BB962C8B-B14F-4D97-AF65-F5344CB8AC3E}">
        <p14:creationId xmlns:p14="http://schemas.microsoft.com/office/powerpoint/2010/main" val="3716440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5" name="Rectangle 9"/>
          <p:cNvSpPr>
            <a:spLocks noChangeArrowheads="1"/>
          </p:cNvSpPr>
          <p:nvPr userDrawn="1"/>
        </p:nvSpPr>
        <p:spPr bwMode="auto">
          <a:xfrm>
            <a:off x="1692277" y="3284542"/>
            <a:ext cx="7451725" cy="73025"/>
          </a:xfrm>
          <a:prstGeom prst="rect">
            <a:avLst/>
          </a:prstGeom>
          <a:solidFill>
            <a:srgbClr val="7030A0"/>
          </a:solidFill>
          <a:ln w="9525">
            <a:noFill/>
            <a:miter lim="800000"/>
            <a:headEnd/>
            <a:tailEnd/>
          </a:ln>
          <a:effectLst/>
        </p:spPr>
        <p:txBody>
          <a:bodyPr wrap="none" anchor="ctr"/>
          <a:lstStyle/>
          <a:p>
            <a:pPr>
              <a:defRPr/>
            </a:pPr>
            <a:endParaRPr lang="ja-JP" altLang="en-US">
              <a:solidFill>
                <a:prstClr val="black"/>
              </a:solidFill>
              <a:ea typeface="ＭＳ Ｐゴシック" pitchFamily="50" charset="-128"/>
            </a:endParaRPr>
          </a:p>
        </p:txBody>
      </p:sp>
      <p:sp>
        <p:nvSpPr>
          <p:cNvPr id="3074" name="Rectangle 2"/>
          <p:cNvSpPr>
            <a:spLocks noGrp="1" noChangeArrowheads="1"/>
          </p:cNvSpPr>
          <p:nvPr>
            <p:ph type="ctrTitle"/>
          </p:nvPr>
        </p:nvSpPr>
        <p:spPr>
          <a:xfrm>
            <a:off x="1619250" y="2133604"/>
            <a:ext cx="7524750" cy="1470025"/>
          </a:xfrm>
          <a:prstGeom prst="rect">
            <a:avLst/>
          </a:prstGeom>
        </p:spPr>
        <p:txBody>
          <a:bodyPr/>
          <a:lstStyle>
            <a:lvl1pPr algn="l">
              <a:defRPr sz="4000">
                <a:solidFill>
                  <a:srgbClr val="7030A0"/>
                </a:solidFill>
              </a:defRPr>
            </a:lvl1pPr>
          </a:lstStyle>
          <a:p>
            <a:r>
              <a:rPr lang="ja-JP" altLang="en-US" dirty="0"/>
              <a:t>マスター タイトルの書式設定</a:t>
            </a:r>
          </a:p>
        </p:txBody>
      </p:sp>
      <p:sp>
        <p:nvSpPr>
          <p:cNvPr id="3075" name="Rectangle 3"/>
          <p:cNvSpPr>
            <a:spLocks noGrp="1" noChangeArrowheads="1"/>
          </p:cNvSpPr>
          <p:nvPr>
            <p:ph type="subTitle" idx="1"/>
          </p:nvPr>
        </p:nvSpPr>
        <p:spPr>
          <a:xfrm>
            <a:off x="1371600" y="3886200"/>
            <a:ext cx="6400800" cy="1752600"/>
          </a:xfrm>
          <a:prstGeom prst="rect">
            <a:avLst/>
          </a:prstGeom>
        </p:spPr>
        <p:txBody>
          <a:bodyPr/>
          <a:lstStyle>
            <a:lvl1pPr marL="0" indent="0" algn="ctr">
              <a:buFontTx/>
              <a:buNone/>
              <a:defRPr/>
            </a:lvl1pPr>
          </a:lstStyle>
          <a:p>
            <a:r>
              <a:rPr lang="ja-JP" altLang="en-US"/>
              <a:t>マスター サブタイトルの書式設定</a:t>
            </a:r>
          </a:p>
        </p:txBody>
      </p:sp>
      <p:sp>
        <p:nvSpPr>
          <p:cNvPr id="9"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dirty="0">
              <a:solidFill>
                <a:prstClr val="black"/>
              </a:solidFill>
            </a:endParaRPr>
          </a:p>
        </p:txBody>
      </p:sp>
      <p:sp>
        <p:nvSpPr>
          <p:cNvPr id="10"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
        <p:nvSpPr>
          <p:cNvPr id="12" name="Rectangle 16"/>
          <p:cNvSpPr>
            <a:spLocks noChangeArrowheads="1"/>
          </p:cNvSpPr>
          <p:nvPr userDrawn="1"/>
        </p:nvSpPr>
        <p:spPr bwMode="auto">
          <a:xfrm>
            <a:off x="-76200" y="6179273"/>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356" y="6191973"/>
            <a:ext cx="290359" cy="333375"/>
          </a:xfrm>
          <a:prstGeom prst="rect">
            <a:avLst/>
          </a:prstGeom>
        </p:spPr>
      </p:pic>
      <p:sp>
        <p:nvSpPr>
          <p:cNvPr id="3" name="正方形/長方形 2"/>
          <p:cNvSpPr/>
          <p:nvPr userDrawn="1"/>
        </p:nvSpPr>
        <p:spPr>
          <a:xfrm>
            <a:off x="0" y="6525344"/>
            <a:ext cx="9144000" cy="332656"/>
          </a:xfrm>
          <a:prstGeom prst="rect">
            <a:avLst/>
          </a:prstGeom>
          <a:gradFill>
            <a:gsLst>
              <a:gs pos="0">
                <a:srgbClr val="7030A0"/>
              </a:gs>
              <a:gs pos="100000">
                <a:srgbClr val="F4EDF9"/>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15"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2585600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ja-JP">
              <a:solidFill>
                <a:prstClr val="black"/>
              </a:solidFill>
            </a:endParaRPr>
          </a:p>
        </p:txBody>
      </p:sp>
      <p:sp>
        <p:nvSpPr>
          <p:cNvPr id="6"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2529279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dgm">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71601" y="609600"/>
            <a:ext cx="7378700" cy="1143000"/>
          </a:xfrm>
          <a:prstGeom prst="rect">
            <a:avLst/>
          </a:prstGeom>
        </p:spPr>
        <p:txBody>
          <a:bodyPr/>
          <a:lstStyle/>
          <a:p>
            <a:r>
              <a:rPr lang="ja-JP" altLang="en-US"/>
              <a:t>マスター タイトルの書式設定</a:t>
            </a:r>
          </a:p>
        </p:txBody>
      </p:sp>
      <p:sp>
        <p:nvSpPr>
          <p:cNvPr id="3" name="SmartArt プレースホルダー 2"/>
          <p:cNvSpPr>
            <a:spLocks noGrp="1"/>
          </p:cNvSpPr>
          <p:nvPr>
            <p:ph type="dgm" idx="1"/>
          </p:nvPr>
        </p:nvSpPr>
        <p:spPr>
          <a:xfrm>
            <a:off x="809626" y="2214563"/>
            <a:ext cx="7958138" cy="3881437"/>
          </a:xfrm>
          <a:prstGeom prst="rect">
            <a:avLst/>
          </a:prstGeom>
        </p:spPr>
        <p:txBody>
          <a:bodyPr rtlCol="0">
            <a:normAutofit/>
          </a:bodyPr>
          <a:lstStyle/>
          <a:p>
            <a:pPr lvl="0"/>
            <a:endParaRPr lang="ja-JP" altLang="en-US" noProof="0"/>
          </a:p>
        </p:txBody>
      </p:sp>
      <p:sp>
        <p:nvSpPr>
          <p:cNvPr id="4" name="日付プレースホルダー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endParaRPr>
          </a:p>
        </p:txBody>
      </p:sp>
      <p:sp>
        <p:nvSpPr>
          <p:cNvPr id="5" name="フッター プレースホルダー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4218380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7" y="609600"/>
            <a:ext cx="8080375" cy="1143000"/>
          </a:xfrm>
          <a:prstGeom prst="rect">
            <a:avLst/>
          </a:prstGeom>
        </p:spPr>
        <p:txBody>
          <a:bodyPr/>
          <a:lstStyle/>
          <a:p>
            <a:r>
              <a:rPr lang="ja-JP" altLang="en-US"/>
              <a:t>マスター タイトルの書式設定</a:t>
            </a:r>
          </a:p>
        </p:txBody>
      </p:sp>
      <p:sp>
        <p:nvSpPr>
          <p:cNvPr id="3" name="表プレースホルダー 2"/>
          <p:cNvSpPr>
            <a:spLocks noGrp="1"/>
          </p:cNvSpPr>
          <p:nvPr>
            <p:ph type="tbl" idx="1"/>
          </p:nvPr>
        </p:nvSpPr>
        <p:spPr>
          <a:xfrm>
            <a:off x="682625" y="1981200"/>
            <a:ext cx="7772400" cy="4114800"/>
          </a:xfrm>
          <a:prstGeom prst="rect">
            <a:avLst/>
          </a:prstGeom>
        </p:spPr>
        <p:txBody>
          <a:bodyPr/>
          <a:lstStyle/>
          <a:p>
            <a:pPr lvl="0"/>
            <a:endParaRPr lang="ja-JP" altLang="en-US" noProof="0"/>
          </a:p>
        </p:txBody>
      </p:sp>
      <p:sp>
        <p:nvSpPr>
          <p:cNvPr id="4" name="Rectangle 7"/>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endParaRPr>
          </a:p>
        </p:txBody>
      </p:sp>
      <p:sp>
        <p:nvSpPr>
          <p:cNvPr id="5" name="Rectangle 8"/>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
        <p:nvSpPr>
          <p:cNvPr id="6"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1478155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241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9041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619250" y="2133604"/>
            <a:ext cx="7524750" cy="1470025"/>
          </a:xfrm>
          <a:prstGeom prst="rect">
            <a:avLst/>
          </a:prstGeom>
        </p:spPr>
        <p:txBody>
          <a:bodyPr/>
          <a:lstStyle>
            <a:lvl1pPr algn="l">
              <a:defRPr sz="4000">
                <a:solidFill>
                  <a:srgbClr val="7030A0"/>
                </a:solidFill>
              </a:defRPr>
            </a:lvl1pPr>
          </a:lstStyle>
          <a:p>
            <a:r>
              <a:rPr lang="ja-JP" altLang="en-US" dirty="0"/>
              <a:t>マスター タイトルの書式設定</a:t>
            </a:r>
          </a:p>
        </p:txBody>
      </p:sp>
      <p:sp>
        <p:nvSpPr>
          <p:cNvPr id="3075" name="Rectangle 3"/>
          <p:cNvSpPr>
            <a:spLocks noGrp="1" noChangeArrowheads="1"/>
          </p:cNvSpPr>
          <p:nvPr>
            <p:ph type="subTitle" idx="1"/>
          </p:nvPr>
        </p:nvSpPr>
        <p:spPr>
          <a:xfrm>
            <a:off x="1371600" y="3886200"/>
            <a:ext cx="6400800" cy="1752600"/>
          </a:xfrm>
          <a:prstGeom prst="rect">
            <a:avLst/>
          </a:prstGeom>
        </p:spPr>
        <p:txBody>
          <a:bodyPr/>
          <a:lstStyle>
            <a:lvl1pPr marL="0" indent="0" algn="ctr">
              <a:buFontTx/>
              <a:buNone/>
              <a:defRPr/>
            </a:lvl1pPr>
          </a:lstStyle>
          <a:p>
            <a:r>
              <a:rPr lang="ja-JP" altLang="en-US"/>
              <a:t>マスター サブタイトルの書式設定</a:t>
            </a:r>
          </a:p>
        </p:txBody>
      </p:sp>
      <p:sp>
        <p:nvSpPr>
          <p:cNvPr id="15"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2182718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457200" y="6356354"/>
            <a:ext cx="2133600" cy="365125"/>
          </a:xfrm>
          <a:prstGeom prst="rect">
            <a:avLst/>
          </a:prstGeom>
        </p:spPr>
        <p:txBody>
          <a:bodyPr/>
          <a:lstStyle/>
          <a:p>
            <a:endParaRPr lang="ja-JP" altLang="en-US">
              <a:solidFill>
                <a:prstClr val="black"/>
              </a:solidFill>
            </a:endParaRPr>
          </a:p>
        </p:txBody>
      </p:sp>
      <p:sp>
        <p:nvSpPr>
          <p:cNvPr id="6" name="フッター プレースホルダー 5"/>
          <p:cNvSpPr>
            <a:spLocks noGrp="1"/>
          </p:cNvSpPr>
          <p:nvPr>
            <p:ph type="ftr" sz="quarter" idx="11"/>
          </p:nvPr>
        </p:nvSpPr>
        <p:spPr>
          <a:xfrm>
            <a:off x="3124200" y="6356354"/>
            <a:ext cx="2895600" cy="365125"/>
          </a:xfrm>
          <a:prstGeom prst="rect">
            <a:avLst/>
          </a:prstGeom>
        </p:spPr>
        <p:txBody>
          <a:bodyPr/>
          <a:lstStyle/>
          <a:p>
            <a:endParaRPr lang="ja-JP" altLang="en-US">
              <a:solidFill>
                <a:prstClr val="black"/>
              </a:solidFill>
            </a:endParaRPr>
          </a:p>
        </p:txBody>
      </p:sp>
      <p:sp>
        <p:nvSpPr>
          <p:cNvPr id="7" name="スライド番号プレースホルダー 6"/>
          <p:cNvSpPr>
            <a:spLocks noGrp="1"/>
          </p:cNvSpPr>
          <p:nvPr>
            <p:ph type="sldNum" sz="quarter" idx="12"/>
          </p:nvPr>
        </p:nvSpPr>
        <p:spPr>
          <a:xfrm>
            <a:off x="6902453" y="6309324"/>
            <a:ext cx="2057400" cy="365125"/>
          </a:xfrm>
          <a:prstGeom prst="rect">
            <a:avLst/>
          </a:prstGeom>
        </p:spPr>
        <p:txBody>
          <a:bodyPr/>
          <a:lstStyle/>
          <a:p>
            <a:pPr>
              <a:defRPr/>
            </a:pPr>
            <a:fld id="{4CAAD855-5A0B-43AD-8AA9-6DF2EC889537}" type="slidenum">
              <a:rPr lang="ja-JP" altLang="en-US" smtClean="0">
                <a:solidFill>
                  <a:prstClr val="black"/>
                </a:solidFill>
              </a:rPr>
              <a:pPr>
                <a:defRPr/>
              </a:pPr>
              <a:t>‹#›</a:t>
            </a:fld>
            <a:endParaRPr lang="ja-JP" altLang="en-US" dirty="0">
              <a:solidFill>
                <a:prstClr val="black"/>
              </a:solidFill>
            </a:endParaRPr>
          </a:p>
        </p:txBody>
      </p:sp>
    </p:spTree>
    <p:extLst>
      <p:ext uri="{BB962C8B-B14F-4D97-AF65-F5344CB8AC3E}">
        <p14:creationId xmlns:p14="http://schemas.microsoft.com/office/powerpoint/2010/main" val="3261232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473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7" y="609600"/>
            <a:ext cx="8080375" cy="1143000"/>
          </a:xfrm>
          <a:prstGeom prst="rect">
            <a:avLst/>
          </a:prstGeom>
        </p:spPr>
        <p:txBody>
          <a:bodyPr/>
          <a:lstStyle/>
          <a:p>
            <a:r>
              <a:rPr lang="ja-JP" altLang="en-US"/>
              <a:t>マスター タイトルの書式設定</a:t>
            </a:r>
          </a:p>
        </p:txBody>
      </p:sp>
      <p:sp>
        <p:nvSpPr>
          <p:cNvPr id="3" name="表プレースホルダー 2"/>
          <p:cNvSpPr>
            <a:spLocks noGrp="1"/>
          </p:cNvSpPr>
          <p:nvPr>
            <p:ph type="tbl" idx="1"/>
          </p:nvPr>
        </p:nvSpPr>
        <p:spPr>
          <a:xfrm>
            <a:off x="682625" y="1981200"/>
            <a:ext cx="7772400" cy="4114800"/>
          </a:xfrm>
          <a:prstGeom prst="rect">
            <a:avLst/>
          </a:prstGeom>
        </p:spPr>
        <p:txBody>
          <a:bodyPr/>
          <a:lstStyle/>
          <a:p>
            <a:pPr lvl="0"/>
            <a:endParaRPr lang="ja-JP" altLang="en-US" noProof="0"/>
          </a:p>
        </p:txBody>
      </p:sp>
      <p:sp>
        <p:nvSpPr>
          <p:cNvPr id="4" name="Rectangle 7"/>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endParaRPr>
          </a:p>
        </p:txBody>
      </p:sp>
      <p:sp>
        <p:nvSpPr>
          <p:cNvPr id="5" name="Rectangle 8"/>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
        <p:nvSpPr>
          <p:cNvPr id="6"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2126805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5" name="Rectangle 9"/>
          <p:cNvSpPr>
            <a:spLocks noChangeArrowheads="1"/>
          </p:cNvSpPr>
          <p:nvPr userDrawn="1"/>
        </p:nvSpPr>
        <p:spPr bwMode="auto">
          <a:xfrm>
            <a:off x="1692277" y="3284542"/>
            <a:ext cx="7451725" cy="73025"/>
          </a:xfrm>
          <a:prstGeom prst="rect">
            <a:avLst/>
          </a:prstGeom>
          <a:solidFill>
            <a:srgbClr val="7030A0"/>
          </a:solidFill>
          <a:ln w="9525">
            <a:noFill/>
            <a:miter lim="800000"/>
            <a:headEnd/>
            <a:tailEnd/>
          </a:ln>
          <a:effectLst/>
        </p:spPr>
        <p:txBody>
          <a:bodyPr wrap="none" anchor="ctr"/>
          <a:lstStyle/>
          <a:p>
            <a:pPr>
              <a:defRPr/>
            </a:pPr>
            <a:endParaRPr lang="ja-JP" altLang="en-US">
              <a:ea typeface="ＭＳ Ｐゴシック" pitchFamily="50" charset="-128"/>
            </a:endParaRPr>
          </a:p>
        </p:txBody>
      </p:sp>
      <p:sp>
        <p:nvSpPr>
          <p:cNvPr id="3074" name="Rectangle 2"/>
          <p:cNvSpPr>
            <a:spLocks noGrp="1" noChangeArrowheads="1"/>
          </p:cNvSpPr>
          <p:nvPr>
            <p:ph type="ctrTitle"/>
          </p:nvPr>
        </p:nvSpPr>
        <p:spPr>
          <a:xfrm>
            <a:off x="1619250" y="2133604"/>
            <a:ext cx="7524750" cy="1470025"/>
          </a:xfrm>
          <a:prstGeom prst="rect">
            <a:avLst/>
          </a:prstGeom>
        </p:spPr>
        <p:txBody>
          <a:bodyPr/>
          <a:lstStyle>
            <a:lvl1pPr algn="l">
              <a:defRPr sz="4000">
                <a:solidFill>
                  <a:srgbClr val="7030A0"/>
                </a:solidFill>
              </a:defRPr>
            </a:lvl1pPr>
          </a:lstStyle>
          <a:p>
            <a:r>
              <a:rPr lang="ja-JP" altLang="en-US" dirty="0"/>
              <a:t>マスター タイトルの書式設定</a:t>
            </a:r>
          </a:p>
        </p:txBody>
      </p:sp>
      <p:sp>
        <p:nvSpPr>
          <p:cNvPr id="3075" name="Rectangle 3"/>
          <p:cNvSpPr>
            <a:spLocks noGrp="1" noChangeArrowheads="1"/>
          </p:cNvSpPr>
          <p:nvPr>
            <p:ph type="subTitle" idx="1"/>
          </p:nvPr>
        </p:nvSpPr>
        <p:spPr>
          <a:xfrm>
            <a:off x="1371600" y="3886200"/>
            <a:ext cx="6400800" cy="1752600"/>
          </a:xfrm>
          <a:prstGeom prst="rect">
            <a:avLst/>
          </a:prstGeom>
        </p:spPr>
        <p:txBody>
          <a:bodyPr/>
          <a:lstStyle>
            <a:lvl1pPr marL="0" indent="0" algn="ctr">
              <a:buFontTx/>
              <a:buNone/>
              <a:defRPr/>
            </a:lvl1pPr>
          </a:lstStyle>
          <a:p>
            <a:r>
              <a:rPr lang="ja-JP" altLang="en-US"/>
              <a:t>マスター サブタイトルの書式設定</a:t>
            </a:r>
          </a:p>
        </p:txBody>
      </p:sp>
      <p:sp>
        <p:nvSpPr>
          <p:cNvPr id="9"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dirty="0"/>
          </a:p>
        </p:txBody>
      </p:sp>
      <p:sp>
        <p:nvSpPr>
          <p:cNvPr id="10"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p>
        </p:txBody>
      </p:sp>
      <p:sp>
        <p:nvSpPr>
          <p:cNvPr id="12" name="Rectangle 16"/>
          <p:cNvSpPr>
            <a:spLocks noChangeArrowheads="1"/>
          </p:cNvSpPr>
          <p:nvPr userDrawn="1"/>
        </p:nvSpPr>
        <p:spPr bwMode="auto">
          <a:xfrm>
            <a:off x="-76200" y="6179273"/>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356" y="6191973"/>
            <a:ext cx="290359" cy="333375"/>
          </a:xfrm>
          <a:prstGeom prst="rect">
            <a:avLst/>
          </a:prstGeom>
        </p:spPr>
      </p:pic>
      <p:sp>
        <p:nvSpPr>
          <p:cNvPr id="3" name="正方形/長方形 2"/>
          <p:cNvSpPr/>
          <p:nvPr userDrawn="1"/>
        </p:nvSpPr>
        <p:spPr>
          <a:xfrm>
            <a:off x="0" y="6525344"/>
            <a:ext cx="9144000" cy="332656"/>
          </a:xfrm>
          <a:prstGeom prst="rect">
            <a:avLst/>
          </a:prstGeom>
          <a:gradFill>
            <a:gsLst>
              <a:gs pos="0">
                <a:srgbClr val="7030A0"/>
              </a:gs>
              <a:gs pos="100000">
                <a:srgbClr val="F4EDF9"/>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endParaRPr>
          </a:p>
        </p:txBody>
      </p:sp>
      <p:sp>
        <p:nvSpPr>
          <p:cNvPr id="15"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pPr lvl="1">
                <a:defRPr/>
              </a:pPr>
              <a:t>‹#›</a:t>
            </a:fld>
            <a:endParaRPr lang="en-US" altLang="ja-JP"/>
          </a:p>
        </p:txBody>
      </p:sp>
    </p:spTree>
    <p:extLst>
      <p:ext uri="{BB962C8B-B14F-4D97-AF65-F5344CB8AC3E}">
        <p14:creationId xmlns:p14="http://schemas.microsoft.com/office/powerpoint/2010/main" val="25664213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9879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167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5" name="Rectangle 9"/>
          <p:cNvSpPr>
            <a:spLocks noChangeArrowheads="1"/>
          </p:cNvSpPr>
          <p:nvPr userDrawn="1"/>
        </p:nvSpPr>
        <p:spPr bwMode="auto">
          <a:xfrm>
            <a:off x="1692277" y="3284542"/>
            <a:ext cx="7451725" cy="73025"/>
          </a:xfrm>
          <a:prstGeom prst="rect">
            <a:avLst/>
          </a:prstGeom>
          <a:solidFill>
            <a:srgbClr val="7030A0"/>
          </a:solidFill>
          <a:ln w="9525">
            <a:noFill/>
            <a:miter lim="800000"/>
            <a:headEnd/>
            <a:tailEnd/>
          </a:ln>
          <a:effectLst/>
        </p:spPr>
        <p:txBody>
          <a:bodyPr wrap="none" anchor="ctr"/>
          <a:lstStyle/>
          <a:p>
            <a:pPr>
              <a:defRPr/>
            </a:pPr>
            <a:endParaRPr lang="ja-JP" altLang="en-US">
              <a:solidFill>
                <a:prstClr val="black"/>
              </a:solidFill>
              <a:ea typeface="ＭＳ Ｐゴシック" pitchFamily="50" charset="-128"/>
            </a:endParaRPr>
          </a:p>
        </p:txBody>
      </p:sp>
      <p:sp>
        <p:nvSpPr>
          <p:cNvPr id="3074" name="Rectangle 2"/>
          <p:cNvSpPr>
            <a:spLocks noGrp="1" noChangeArrowheads="1"/>
          </p:cNvSpPr>
          <p:nvPr>
            <p:ph type="ctrTitle"/>
          </p:nvPr>
        </p:nvSpPr>
        <p:spPr>
          <a:xfrm>
            <a:off x="1619250" y="2133604"/>
            <a:ext cx="7524750" cy="1470025"/>
          </a:xfrm>
          <a:prstGeom prst="rect">
            <a:avLst/>
          </a:prstGeom>
        </p:spPr>
        <p:txBody>
          <a:bodyPr/>
          <a:lstStyle>
            <a:lvl1pPr algn="l">
              <a:defRPr sz="4000">
                <a:solidFill>
                  <a:srgbClr val="7030A0"/>
                </a:solidFill>
              </a:defRPr>
            </a:lvl1pPr>
          </a:lstStyle>
          <a:p>
            <a:r>
              <a:rPr lang="ja-JP" altLang="en-US" dirty="0"/>
              <a:t>マスター タイトルの書式設定</a:t>
            </a:r>
          </a:p>
        </p:txBody>
      </p:sp>
      <p:sp>
        <p:nvSpPr>
          <p:cNvPr id="3075" name="Rectangle 3"/>
          <p:cNvSpPr>
            <a:spLocks noGrp="1" noChangeArrowheads="1"/>
          </p:cNvSpPr>
          <p:nvPr>
            <p:ph type="subTitle" idx="1"/>
          </p:nvPr>
        </p:nvSpPr>
        <p:spPr>
          <a:xfrm>
            <a:off x="1371600" y="3886200"/>
            <a:ext cx="6400800" cy="1752600"/>
          </a:xfrm>
          <a:prstGeom prst="rect">
            <a:avLst/>
          </a:prstGeom>
        </p:spPr>
        <p:txBody>
          <a:bodyPr/>
          <a:lstStyle>
            <a:lvl1pPr marL="0" indent="0" algn="ctr">
              <a:buFontTx/>
              <a:buNone/>
              <a:defRPr/>
            </a:lvl1pPr>
          </a:lstStyle>
          <a:p>
            <a:r>
              <a:rPr lang="ja-JP" altLang="en-US"/>
              <a:t>マスター サブタイトルの書式設定</a:t>
            </a:r>
          </a:p>
        </p:txBody>
      </p:sp>
      <p:sp>
        <p:nvSpPr>
          <p:cNvPr id="9"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dirty="0">
              <a:solidFill>
                <a:prstClr val="black"/>
              </a:solidFill>
            </a:endParaRPr>
          </a:p>
        </p:txBody>
      </p:sp>
      <p:sp>
        <p:nvSpPr>
          <p:cNvPr id="10"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
        <p:nvSpPr>
          <p:cNvPr id="12" name="Rectangle 16"/>
          <p:cNvSpPr>
            <a:spLocks noChangeArrowheads="1"/>
          </p:cNvSpPr>
          <p:nvPr userDrawn="1"/>
        </p:nvSpPr>
        <p:spPr bwMode="auto">
          <a:xfrm>
            <a:off x="-76200" y="6179273"/>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356" y="6191973"/>
            <a:ext cx="290359" cy="333375"/>
          </a:xfrm>
          <a:prstGeom prst="rect">
            <a:avLst/>
          </a:prstGeom>
        </p:spPr>
      </p:pic>
      <p:sp>
        <p:nvSpPr>
          <p:cNvPr id="3" name="正方形/長方形 2"/>
          <p:cNvSpPr/>
          <p:nvPr userDrawn="1"/>
        </p:nvSpPr>
        <p:spPr>
          <a:xfrm>
            <a:off x="0" y="6525344"/>
            <a:ext cx="9144000" cy="332656"/>
          </a:xfrm>
          <a:prstGeom prst="rect">
            <a:avLst/>
          </a:prstGeom>
          <a:gradFill>
            <a:gsLst>
              <a:gs pos="0">
                <a:srgbClr val="7030A0"/>
              </a:gs>
              <a:gs pos="100000">
                <a:srgbClr val="F4EDF9"/>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15"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41840348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ja-JP">
              <a:solidFill>
                <a:prstClr val="black"/>
              </a:solidFill>
            </a:endParaRPr>
          </a:p>
        </p:txBody>
      </p:sp>
      <p:sp>
        <p:nvSpPr>
          <p:cNvPr id="6"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1938363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dgm">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71601" y="609600"/>
            <a:ext cx="7378700" cy="1143000"/>
          </a:xfrm>
          <a:prstGeom prst="rect">
            <a:avLst/>
          </a:prstGeom>
        </p:spPr>
        <p:txBody>
          <a:bodyPr/>
          <a:lstStyle/>
          <a:p>
            <a:r>
              <a:rPr lang="ja-JP" altLang="en-US"/>
              <a:t>マスター タイトルの書式設定</a:t>
            </a:r>
          </a:p>
        </p:txBody>
      </p:sp>
      <p:sp>
        <p:nvSpPr>
          <p:cNvPr id="3" name="SmartArt プレースホルダー 2"/>
          <p:cNvSpPr>
            <a:spLocks noGrp="1"/>
          </p:cNvSpPr>
          <p:nvPr>
            <p:ph type="dgm" idx="1"/>
          </p:nvPr>
        </p:nvSpPr>
        <p:spPr>
          <a:xfrm>
            <a:off x="809626" y="2214563"/>
            <a:ext cx="7958138" cy="3881437"/>
          </a:xfrm>
          <a:prstGeom prst="rect">
            <a:avLst/>
          </a:prstGeom>
        </p:spPr>
        <p:txBody>
          <a:bodyPr rtlCol="0">
            <a:normAutofit/>
          </a:bodyPr>
          <a:lstStyle/>
          <a:p>
            <a:pPr lvl="0"/>
            <a:endParaRPr lang="ja-JP" altLang="en-US" noProof="0"/>
          </a:p>
        </p:txBody>
      </p:sp>
      <p:sp>
        <p:nvSpPr>
          <p:cNvPr id="4" name="日付プレースホルダー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endParaRPr>
          </a:p>
        </p:txBody>
      </p:sp>
      <p:sp>
        <p:nvSpPr>
          <p:cNvPr id="5" name="フッター プレースホルダー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469113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7" y="609600"/>
            <a:ext cx="8080375" cy="1143000"/>
          </a:xfrm>
          <a:prstGeom prst="rect">
            <a:avLst/>
          </a:prstGeom>
        </p:spPr>
        <p:txBody>
          <a:bodyPr/>
          <a:lstStyle/>
          <a:p>
            <a:r>
              <a:rPr lang="ja-JP" altLang="en-US"/>
              <a:t>マスター タイトルの書式設定</a:t>
            </a:r>
          </a:p>
        </p:txBody>
      </p:sp>
      <p:sp>
        <p:nvSpPr>
          <p:cNvPr id="3" name="表プレースホルダー 2"/>
          <p:cNvSpPr>
            <a:spLocks noGrp="1"/>
          </p:cNvSpPr>
          <p:nvPr>
            <p:ph type="tbl" idx="1"/>
          </p:nvPr>
        </p:nvSpPr>
        <p:spPr>
          <a:xfrm>
            <a:off x="682625" y="1981200"/>
            <a:ext cx="7772400" cy="4114800"/>
          </a:xfrm>
          <a:prstGeom prst="rect">
            <a:avLst/>
          </a:prstGeom>
        </p:spPr>
        <p:txBody>
          <a:bodyPr/>
          <a:lstStyle/>
          <a:p>
            <a:pPr lvl="0"/>
            <a:endParaRPr lang="ja-JP" altLang="en-US" noProof="0"/>
          </a:p>
        </p:txBody>
      </p:sp>
      <p:sp>
        <p:nvSpPr>
          <p:cNvPr id="4" name="Rectangle 7"/>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endParaRPr>
          </a:p>
        </p:txBody>
      </p:sp>
      <p:sp>
        <p:nvSpPr>
          <p:cNvPr id="5" name="Rectangle 8"/>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
        <p:nvSpPr>
          <p:cNvPr id="6"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14015064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6005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3758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 y="0"/>
            <a:ext cx="4932363" cy="476250"/>
          </a:xfrm>
          <a:prstGeom prst="rect">
            <a:avLst/>
          </a:prstGeom>
        </p:spPr>
        <p:txBody>
          <a:bodyPr/>
          <a:lstStyle/>
          <a:p>
            <a:r>
              <a:rPr lang="ja-JP" altLang="en-US"/>
              <a:t>マスター タイトルの書式設定</a:t>
            </a:r>
          </a:p>
        </p:txBody>
      </p:sp>
      <p:sp>
        <p:nvSpPr>
          <p:cNvPr id="3" name="コンテンツ プレースホルダ 2"/>
          <p:cNvSpPr>
            <a:spLocks noGrp="1"/>
          </p:cNvSpPr>
          <p:nvPr>
            <p:ph idx="1"/>
          </p:nvPr>
        </p:nvSpPr>
        <p:spPr>
          <a:xfrm>
            <a:off x="457200" y="1600204"/>
            <a:ext cx="82296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latin typeface="Calibri" pitchFamily="34" charset="0"/>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latin typeface="Calibri" pitchFamily="34" charset="0"/>
            </a:endParaRPr>
          </a:p>
        </p:txBody>
      </p:sp>
      <p:sp>
        <p:nvSpPr>
          <p:cNvPr id="7"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16055774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5" name="Rectangle 9"/>
          <p:cNvSpPr>
            <a:spLocks noChangeArrowheads="1"/>
          </p:cNvSpPr>
          <p:nvPr userDrawn="1"/>
        </p:nvSpPr>
        <p:spPr bwMode="auto">
          <a:xfrm>
            <a:off x="1692277" y="3284542"/>
            <a:ext cx="7451725" cy="73025"/>
          </a:xfrm>
          <a:prstGeom prst="rect">
            <a:avLst/>
          </a:prstGeom>
          <a:solidFill>
            <a:srgbClr val="7030A0"/>
          </a:solidFill>
          <a:ln w="9525">
            <a:noFill/>
            <a:miter lim="800000"/>
            <a:headEnd/>
            <a:tailEnd/>
          </a:ln>
          <a:effectLst/>
        </p:spPr>
        <p:txBody>
          <a:bodyPr wrap="none" anchor="ctr"/>
          <a:lstStyle/>
          <a:p>
            <a:pPr>
              <a:defRPr/>
            </a:pPr>
            <a:endParaRPr lang="ja-JP" altLang="en-US">
              <a:solidFill>
                <a:prstClr val="black"/>
              </a:solidFill>
              <a:ea typeface="ＭＳ Ｐゴシック" pitchFamily="50" charset="-128"/>
            </a:endParaRPr>
          </a:p>
        </p:txBody>
      </p:sp>
      <p:sp>
        <p:nvSpPr>
          <p:cNvPr id="3074" name="Rectangle 2"/>
          <p:cNvSpPr>
            <a:spLocks noGrp="1" noChangeArrowheads="1"/>
          </p:cNvSpPr>
          <p:nvPr>
            <p:ph type="ctrTitle"/>
          </p:nvPr>
        </p:nvSpPr>
        <p:spPr>
          <a:xfrm>
            <a:off x="1619250" y="2133604"/>
            <a:ext cx="7524750" cy="1470025"/>
          </a:xfrm>
          <a:prstGeom prst="rect">
            <a:avLst/>
          </a:prstGeom>
        </p:spPr>
        <p:txBody>
          <a:bodyPr/>
          <a:lstStyle>
            <a:lvl1pPr algn="l">
              <a:defRPr sz="4000">
                <a:solidFill>
                  <a:srgbClr val="7030A0"/>
                </a:solidFill>
              </a:defRPr>
            </a:lvl1pPr>
          </a:lstStyle>
          <a:p>
            <a:r>
              <a:rPr lang="ja-JP" altLang="en-US" dirty="0"/>
              <a:t>マスター タイトルの書式設定</a:t>
            </a:r>
          </a:p>
        </p:txBody>
      </p:sp>
      <p:sp>
        <p:nvSpPr>
          <p:cNvPr id="3075" name="Rectangle 3"/>
          <p:cNvSpPr>
            <a:spLocks noGrp="1" noChangeArrowheads="1"/>
          </p:cNvSpPr>
          <p:nvPr>
            <p:ph type="subTitle" idx="1"/>
          </p:nvPr>
        </p:nvSpPr>
        <p:spPr>
          <a:xfrm>
            <a:off x="1371600" y="3886200"/>
            <a:ext cx="6400800" cy="1752600"/>
          </a:xfrm>
          <a:prstGeom prst="rect">
            <a:avLst/>
          </a:prstGeom>
        </p:spPr>
        <p:txBody>
          <a:bodyPr/>
          <a:lstStyle>
            <a:lvl1pPr marL="0" indent="0" algn="ctr">
              <a:buFontTx/>
              <a:buNone/>
              <a:defRPr/>
            </a:lvl1pPr>
          </a:lstStyle>
          <a:p>
            <a:r>
              <a:rPr lang="ja-JP" altLang="en-US"/>
              <a:t>マスター サブタイトルの書式設定</a:t>
            </a:r>
          </a:p>
        </p:txBody>
      </p:sp>
      <p:sp>
        <p:nvSpPr>
          <p:cNvPr id="9"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dirty="0">
              <a:solidFill>
                <a:prstClr val="black"/>
              </a:solidFill>
            </a:endParaRPr>
          </a:p>
        </p:txBody>
      </p:sp>
      <p:sp>
        <p:nvSpPr>
          <p:cNvPr id="10"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
        <p:nvSpPr>
          <p:cNvPr id="12" name="Rectangle 16"/>
          <p:cNvSpPr>
            <a:spLocks noChangeArrowheads="1"/>
          </p:cNvSpPr>
          <p:nvPr userDrawn="1"/>
        </p:nvSpPr>
        <p:spPr bwMode="auto">
          <a:xfrm>
            <a:off x="-76200" y="6179273"/>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356" y="6191973"/>
            <a:ext cx="290359" cy="333375"/>
          </a:xfrm>
          <a:prstGeom prst="rect">
            <a:avLst/>
          </a:prstGeom>
        </p:spPr>
      </p:pic>
      <p:sp>
        <p:nvSpPr>
          <p:cNvPr id="3" name="正方形/長方形 2"/>
          <p:cNvSpPr/>
          <p:nvPr userDrawn="1"/>
        </p:nvSpPr>
        <p:spPr>
          <a:xfrm>
            <a:off x="0" y="6525344"/>
            <a:ext cx="9144000" cy="332656"/>
          </a:xfrm>
          <a:prstGeom prst="rect">
            <a:avLst/>
          </a:prstGeom>
          <a:gradFill>
            <a:gsLst>
              <a:gs pos="0">
                <a:srgbClr val="7030A0"/>
              </a:gs>
              <a:gs pos="100000">
                <a:srgbClr val="F4EDF9"/>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15"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1614033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7" y="609600"/>
            <a:ext cx="8080375" cy="1143000"/>
          </a:xfrm>
          <a:prstGeom prst="rect">
            <a:avLst/>
          </a:prstGeom>
        </p:spPr>
        <p:txBody>
          <a:bodyPr/>
          <a:lstStyle/>
          <a:p>
            <a:r>
              <a:rPr lang="ja-JP" altLang="en-US"/>
              <a:t>マスター タイトルの書式設定</a:t>
            </a:r>
          </a:p>
        </p:txBody>
      </p:sp>
      <p:sp>
        <p:nvSpPr>
          <p:cNvPr id="3" name="表プレースホルダー 2"/>
          <p:cNvSpPr>
            <a:spLocks noGrp="1"/>
          </p:cNvSpPr>
          <p:nvPr>
            <p:ph type="tbl" idx="1"/>
          </p:nvPr>
        </p:nvSpPr>
        <p:spPr>
          <a:xfrm>
            <a:off x="682625" y="1981200"/>
            <a:ext cx="7772400" cy="4114800"/>
          </a:xfrm>
          <a:prstGeom prst="rect">
            <a:avLst/>
          </a:prstGeom>
        </p:spPr>
        <p:txBody>
          <a:bodyPr/>
          <a:lstStyle/>
          <a:p>
            <a:pPr lvl="0"/>
            <a:endParaRPr lang="ja-JP" altLang="en-US" noProof="0"/>
          </a:p>
        </p:txBody>
      </p:sp>
      <p:sp>
        <p:nvSpPr>
          <p:cNvPr id="4" name="Rectangle 7"/>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p>
        </p:txBody>
      </p:sp>
      <p:sp>
        <p:nvSpPr>
          <p:cNvPr id="5" name="Rectangle 8"/>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p>
        </p:txBody>
      </p:sp>
      <p:sp>
        <p:nvSpPr>
          <p:cNvPr id="6"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pPr lvl="1">
                <a:defRPr/>
              </a:pPr>
              <a:t>‹#›</a:t>
            </a:fld>
            <a:endParaRPr lang="en-US" altLang="ja-JP"/>
          </a:p>
        </p:txBody>
      </p:sp>
    </p:spTree>
    <p:extLst>
      <p:ext uri="{BB962C8B-B14F-4D97-AF65-F5344CB8AC3E}">
        <p14:creationId xmlns:p14="http://schemas.microsoft.com/office/powerpoint/2010/main" val="212963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dgm">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71601" y="609600"/>
            <a:ext cx="7378700" cy="1143000"/>
          </a:xfrm>
          <a:prstGeom prst="rect">
            <a:avLst/>
          </a:prstGeom>
        </p:spPr>
        <p:txBody>
          <a:bodyPr/>
          <a:lstStyle/>
          <a:p>
            <a:r>
              <a:rPr lang="ja-JP" altLang="en-US"/>
              <a:t>マスター タイトルの書式設定</a:t>
            </a:r>
          </a:p>
        </p:txBody>
      </p:sp>
      <p:sp>
        <p:nvSpPr>
          <p:cNvPr id="3" name="SmartArt プレースホルダー 2"/>
          <p:cNvSpPr>
            <a:spLocks noGrp="1"/>
          </p:cNvSpPr>
          <p:nvPr>
            <p:ph type="dgm" idx="1"/>
          </p:nvPr>
        </p:nvSpPr>
        <p:spPr>
          <a:xfrm>
            <a:off x="809626" y="2214563"/>
            <a:ext cx="7958138" cy="3881437"/>
          </a:xfrm>
          <a:prstGeom prst="rect">
            <a:avLst/>
          </a:prstGeom>
        </p:spPr>
        <p:txBody>
          <a:bodyPr rtlCol="0">
            <a:normAutofit/>
          </a:bodyPr>
          <a:lstStyle/>
          <a:p>
            <a:pPr lvl="0"/>
            <a:endParaRPr lang="ja-JP" altLang="en-US" noProof="0"/>
          </a:p>
        </p:txBody>
      </p:sp>
      <p:sp>
        <p:nvSpPr>
          <p:cNvPr id="4" name="日付プレースホルダー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endParaRPr>
          </a:p>
        </p:txBody>
      </p:sp>
      <p:sp>
        <p:nvSpPr>
          <p:cNvPr id="5" name="フッター プレースホルダー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28419010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7" y="609600"/>
            <a:ext cx="8080375" cy="1143000"/>
          </a:xfrm>
          <a:prstGeom prst="rect">
            <a:avLst/>
          </a:prstGeom>
        </p:spPr>
        <p:txBody>
          <a:bodyPr/>
          <a:lstStyle/>
          <a:p>
            <a:r>
              <a:rPr lang="ja-JP" altLang="en-US"/>
              <a:t>マスター タイトルの書式設定</a:t>
            </a:r>
          </a:p>
        </p:txBody>
      </p:sp>
      <p:sp>
        <p:nvSpPr>
          <p:cNvPr id="3" name="表プレースホルダー 2"/>
          <p:cNvSpPr>
            <a:spLocks noGrp="1"/>
          </p:cNvSpPr>
          <p:nvPr>
            <p:ph type="tbl" idx="1"/>
          </p:nvPr>
        </p:nvSpPr>
        <p:spPr>
          <a:xfrm>
            <a:off x="682625" y="1981200"/>
            <a:ext cx="7772400" cy="4114800"/>
          </a:xfrm>
          <a:prstGeom prst="rect">
            <a:avLst/>
          </a:prstGeom>
        </p:spPr>
        <p:txBody>
          <a:bodyPr/>
          <a:lstStyle/>
          <a:p>
            <a:pPr lvl="0"/>
            <a:endParaRPr lang="ja-JP" altLang="en-US" noProof="0"/>
          </a:p>
        </p:txBody>
      </p:sp>
      <p:sp>
        <p:nvSpPr>
          <p:cNvPr id="4" name="Rectangle 7"/>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endParaRPr>
          </a:p>
        </p:txBody>
      </p:sp>
      <p:sp>
        <p:nvSpPr>
          <p:cNvPr id="5" name="Rectangle 8"/>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
        <p:nvSpPr>
          <p:cNvPr id="6"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8278971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8069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6165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5" name="Rectangle 9"/>
          <p:cNvSpPr>
            <a:spLocks noChangeArrowheads="1"/>
          </p:cNvSpPr>
          <p:nvPr userDrawn="1"/>
        </p:nvSpPr>
        <p:spPr bwMode="auto">
          <a:xfrm>
            <a:off x="1692277" y="3284542"/>
            <a:ext cx="7451725" cy="73025"/>
          </a:xfrm>
          <a:prstGeom prst="rect">
            <a:avLst/>
          </a:prstGeom>
          <a:solidFill>
            <a:srgbClr val="7030A0"/>
          </a:solidFill>
          <a:ln w="9525">
            <a:noFill/>
            <a:miter lim="800000"/>
            <a:headEnd/>
            <a:tailEnd/>
          </a:ln>
          <a:effectLst/>
        </p:spPr>
        <p:txBody>
          <a:bodyPr wrap="none" anchor="ctr"/>
          <a:lstStyle/>
          <a:p>
            <a:pPr>
              <a:defRPr/>
            </a:pPr>
            <a:endParaRPr lang="ja-JP" altLang="en-US">
              <a:solidFill>
                <a:prstClr val="black"/>
              </a:solidFill>
              <a:ea typeface="ＭＳ Ｐゴシック" pitchFamily="50" charset="-128"/>
            </a:endParaRPr>
          </a:p>
        </p:txBody>
      </p:sp>
      <p:sp>
        <p:nvSpPr>
          <p:cNvPr id="3074" name="Rectangle 2"/>
          <p:cNvSpPr>
            <a:spLocks noGrp="1" noChangeArrowheads="1"/>
          </p:cNvSpPr>
          <p:nvPr>
            <p:ph type="ctrTitle"/>
          </p:nvPr>
        </p:nvSpPr>
        <p:spPr>
          <a:xfrm>
            <a:off x="1619250" y="2133604"/>
            <a:ext cx="7524750" cy="1470025"/>
          </a:xfrm>
          <a:prstGeom prst="rect">
            <a:avLst/>
          </a:prstGeom>
        </p:spPr>
        <p:txBody>
          <a:bodyPr/>
          <a:lstStyle>
            <a:lvl1pPr algn="l">
              <a:defRPr sz="4000">
                <a:solidFill>
                  <a:srgbClr val="7030A0"/>
                </a:solidFill>
              </a:defRPr>
            </a:lvl1pPr>
          </a:lstStyle>
          <a:p>
            <a:r>
              <a:rPr lang="ja-JP" altLang="en-US" dirty="0"/>
              <a:t>マスター タイトルの書式設定</a:t>
            </a:r>
          </a:p>
        </p:txBody>
      </p:sp>
      <p:sp>
        <p:nvSpPr>
          <p:cNvPr id="3075" name="Rectangle 3"/>
          <p:cNvSpPr>
            <a:spLocks noGrp="1" noChangeArrowheads="1"/>
          </p:cNvSpPr>
          <p:nvPr>
            <p:ph type="subTitle" idx="1"/>
          </p:nvPr>
        </p:nvSpPr>
        <p:spPr>
          <a:xfrm>
            <a:off x="1371600" y="3886200"/>
            <a:ext cx="6400800" cy="1752600"/>
          </a:xfrm>
          <a:prstGeom prst="rect">
            <a:avLst/>
          </a:prstGeom>
        </p:spPr>
        <p:txBody>
          <a:bodyPr/>
          <a:lstStyle>
            <a:lvl1pPr marL="0" indent="0" algn="ctr">
              <a:buFontTx/>
              <a:buNone/>
              <a:defRPr/>
            </a:lvl1pPr>
          </a:lstStyle>
          <a:p>
            <a:r>
              <a:rPr lang="ja-JP" altLang="en-US"/>
              <a:t>マスター サブタイトルの書式設定</a:t>
            </a:r>
          </a:p>
        </p:txBody>
      </p:sp>
      <p:sp>
        <p:nvSpPr>
          <p:cNvPr id="9"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dirty="0">
              <a:solidFill>
                <a:prstClr val="black"/>
              </a:solidFill>
            </a:endParaRPr>
          </a:p>
        </p:txBody>
      </p:sp>
      <p:sp>
        <p:nvSpPr>
          <p:cNvPr id="10"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
        <p:nvSpPr>
          <p:cNvPr id="12" name="Rectangle 16"/>
          <p:cNvSpPr>
            <a:spLocks noChangeArrowheads="1"/>
          </p:cNvSpPr>
          <p:nvPr userDrawn="1"/>
        </p:nvSpPr>
        <p:spPr bwMode="auto">
          <a:xfrm>
            <a:off x="-76200" y="6179273"/>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356" y="6191973"/>
            <a:ext cx="290359" cy="333375"/>
          </a:xfrm>
          <a:prstGeom prst="rect">
            <a:avLst/>
          </a:prstGeom>
        </p:spPr>
      </p:pic>
      <p:sp>
        <p:nvSpPr>
          <p:cNvPr id="3" name="正方形/長方形 2"/>
          <p:cNvSpPr/>
          <p:nvPr userDrawn="1"/>
        </p:nvSpPr>
        <p:spPr>
          <a:xfrm>
            <a:off x="0" y="6525344"/>
            <a:ext cx="9144000" cy="332656"/>
          </a:xfrm>
          <a:prstGeom prst="rect">
            <a:avLst/>
          </a:prstGeom>
          <a:gradFill>
            <a:gsLst>
              <a:gs pos="0">
                <a:srgbClr val="7030A0"/>
              </a:gs>
              <a:gs pos="100000">
                <a:srgbClr val="F4EDF9"/>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15"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4184325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ja-JP">
              <a:solidFill>
                <a:prstClr val="black"/>
              </a:solidFill>
            </a:endParaRPr>
          </a:p>
        </p:txBody>
      </p:sp>
      <p:sp>
        <p:nvSpPr>
          <p:cNvPr id="6"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3890137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dgm">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71601" y="609600"/>
            <a:ext cx="7378700" cy="1143000"/>
          </a:xfrm>
          <a:prstGeom prst="rect">
            <a:avLst/>
          </a:prstGeom>
        </p:spPr>
        <p:txBody>
          <a:bodyPr/>
          <a:lstStyle/>
          <a:p>
            <a:r>
              <a:rPr lang="ja-JP" altLang="en-US"/>
              <a:t>マスター タイトルの書式設定</a:t>
            </a:r>
          </a:p>
        </p:txBody>
      </p:sp>
      <p:sp>
        <p:nvSpPr>
          <p:cNvPr id="3" name="SmartArt プレースホルダー 2"/>
          <p:cNvSpPr>
            <a:spLocks noGrp="1"/>
          </p:cNvSpPr>
          <p:nvPr>
            <p:ph type="dgm" idx="1"/>
          </p:nvPr>
        </p:nvSpPr>
        <p:spPr>
          <a:xfrm>
            <a:off x="809626" y="2214563"/>
            <a:ext cx="7958138" cy="3881437"/>
          </a:xfrm>
          <a:prstGeom prst="rect">
            <a:avLst/>
          </a:prstGeom>
        </p:spPr>
        <p:txBody>
          <a:bodyPr rtlCol="0">
            <a:normAutofit/>
          </a:bodyPr>
          <a:lstStyle/>
          <a:p>
            <a:pPr lvl="0"/>
            <a:endParaRPr lang="ja-JP" altLang="en-US" noProof="0"/>
          </a:p>
        </p:txBody>
      </p:sp>
      <p:sp>
        <p:nvSpPr>
          <p:cNvPr id="4" name="日付プレースホルダー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endParaRPr>
          </a:p>
        </p:txBody>
      </p:sp>
      <p:sp>
        <p:nvSpPr>
          <p:cNvPr id="5" name="フッター プレースホルダー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10875845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7" y="609600"/>
            <a:ext cx="8080375" cy="1143000"/>
          </a:xfrm>
          <a:prstGeom prst="rect">
            <a:avLst/>
          </a:prstGeom>
        </p:spPr>
        <p:txBody>
          <a:bodyPr/>
          <a:lstStyle/>
          <a:p>
            <a:r>
              <a:rPr lang="ja-JP" altLang="en-US"/>
              <a:t>マスター タイトルの書式設定</a:t>
            </a:r>
          </a:p>
        </p:txBody>
      </p:sp>
      <p:sp>
        <p:nvSpPr>
          <p:cNvPr id="3" name="表プレースホルダー 2"/>
          <p:cNvSpPr>
            <a:spLocks noGrp="1"/>
          </p:cNvSpPr>
          <p:nvPr>
            <p:ph type="tbl" idx="1"/>
          </p:nvPr>
        </p:nvSpPr>
        <p:spPr>
          <a:xfrm>
            <a:off x="682625" y="1981200"/>
            <a:ext cx="7772400" cy="4114800"/>
          </a:xfrm>
          <a:prstGeom prst="rect">
            <a:avLst/>
          </a:prstGeom>
        </p:spPr>
        <p:txBody>
          <a:bodyPr/>
          <a:lstStyle/>
          <a:p>
            <a:pPr lvl="0"/>
            <a:endParaRPr lang="ja-JP" altLang="en-US" noProof="0"/>
          </a:p>
        </p:txBody>
      </p:sp>
      <p:sp>
        <p:nvSpPr>
          <p:cNvPr id="4" name="Rectangle 7"/>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endParaRPr>
          </a:p>
        </p:txBody>
      </p:sp>
      <p:sp>
        <p:nvSpPr>
          <p:cNvPr id="5" name="Rectangle 8"/>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
        <p:nvSpPr>
          <p:cNvPr id="6"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626129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897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08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457200" y="6356354"/>
            <a:ext cx="2133600" cy="365125"/>
          </a:xfrm>
          <a:prstGeom prst="rect">
            <a:avLst/>
          </a:prstGeom>
        </p:spPr>
        <p:txBody>
          <a:bodyPr/>
          <a:lstStyle/>
          <a:p>
            <a:fld id="{4930BA18-94A8-45B6-B8CE-F838D8D47908}" type="datetimeFigureOut">
              <a:rPr lang="ja-JP" altLang="en-US" smtClean="0">
                <a:solidFill>
                  <a:prstClr val="black">
                    <a:tint val="75000"/>
                  </a:prstClr>
                </a:solidFill>
              </a:rPr>
              <a:pPr/>
              <a:t>2019/6/4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a:xfrm>
            <a:off x="3124200" y="6356354"/>
            <a:ext cx="2895600" cy="365125"/>
          </a:xfrm>
          <a:prstGeom prst="rect">
            <a:avLst/>
          </a:prstGeom>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a:xfrm>
            <a:off x="6553200" y="6356354"/>
            <a:ext cx="2133600" cy="365125"/>
          </a:xfrm>
          <a:prstGeom prst="rect">
            <a:avLst/>
          </a:prstGeom>
        </p:spPr>
        <p:txBody>
          <a:bodyPr/>
          <a:lstStyle/>
          <a:p>
            <a:fld id="{5C47508B-6288-4451-92BA-9C639C65B91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63378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5" name="Rectangle 9"/>
          <p:cNvSpPr>
            <a:spLocks noChangeArrowheads="1"/>
          </p:cNvSpPr>
          <p:nvPr userDrawn="1"/>
        </p:nvSpPr>
        <p:spPr bwMode="auto">
          <a:xfrm>
            <a:off x="1692277" y="3284542"/>
            <a:ext cx="7451725" cy="73025"/>
          </a:xfrm>
          <a:prstGeom prst="rect">
            <a:avLst/>
          </a:prstGeom>
          <a:solidFill>
            <a:srgbClr val="7030A0"/>
          </a:solidFill>
          <a:ln w="9525">
            <a:noFill/>
            <a:miter lim="800000"/>
            <a:headEnd/>
            <a:tailEnd/>
          </a:ln>
          <a:effectLst/>
        </p:spPr>
        <p:txBody>
          <a:bodyPr wrap="none" anchor="ctr"/>
          <a:lstStyle/>
          <a:p>
            <a:pPr>
              <a:defRPr/>
            </a:pPr>
            <a:endParaRPr lang="ja-JP" altLang="en-US">
              <a:solidFill>
                <a:prstClr val="black"/>
              </a:solidFill>
              <a:ea typeface="ＭＳ Ｐゴシック" pitchFamily="50" charset="-128"/>
            </a:endParaRPr>
          </a:p>
        </p:txBody>
      </p:sp>
      <p:sp>
        <p:nvSpPr>
          <p:cNvPr id="3074" name="Rectangle 2"/>
          <p:cNvSpPr>
            <a:spLocks noGrp="1" noChangeArrowheads="1"/>
          </p:cNvSpPr>
          <p:nvPr>
            <p:ph type="ctrTitle"/>
          </p:nvPr>
        </p:nvSpPr>
        <p:spPr>
          <a:xfrm>
            <a:off x="1619250" y="2133604"/>
            <a:ext cx="7524750" cy="1470025"/>
          </a:xfrm>
          <a:prstGeom prst="rect">
            <a:avLst/>
          </a:prstGeom>
        </p:spPr>
        <p:txBody>
          <a:bodyPr/>
          <a:lstStyle>
            <a:lvl1pPr algn="l">
              <a:defRPr sz="4000">
                <a:solidFill>
                  <a:srgbClr val="7030A0"/>
                </a:solidFill>
              </a:defRPr>
            </a:lvl1pPr>
          </a:lstStyle>
          <a:p>
            <a:r>
              <a:rPr lang="ja-JP" altLang="en-US" dirty="0"/>
              <a:t>マスター タイトルの書式設定</a:t>
            </a:r>
          </a:p>
        </p:txBody>
      </p:sp>
      <p:sp>
        <p:nvSpPr>
          <p:cNvPr id="3075" name="Rectangle 3"/>
          <p:cNvSpPr>
            <a:spLocks noGrp="1" noChangeArrowheads="1"/>
          </p:cNvSpPr>
          <p:nvPr>
            <p:ph type="subTitle" idx="1"/>
          </p:nvPr>
        </p:nvSpPr>
        <p:spPr>
          <a:xfrm>
            <a:off x="1371600" y="3886200"/>
            <a:ext cx="6400800" cy="1752600"/>
          </a:xfrm>
          <a:prstGeom prst="rect">
            <a:avLst/>
          </a:prstGeom>
        </p:spPr>
        <p:txBody>
          <a:bodyPr/>
          <a:lstStyle>
            <a:lvl1pPr marL="0" indent="0" algn="ctr">
              <a:buFontTx/>
              <a:buNone/>
              <a:defRPr/>
            </a:lvl1pPr>
          </a:lstStyle>
          <a:p>
            <a:r>
              <a:rPr lang="ja-JP" altLang="en-US"/>
              <a:t>マスター サブタイトルの書式設定</a:t>
            </a:r>
          </a:p>
        </p:txBody>
      </p:sp>
      <p:sp>
        <p:nvSpPr>
          <p:cNvPr id="9"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dirty="0">
              <a:solidFill>
                <a:prstClr val="black"/>
              </a:solidFill>
            </a:endParaRPr>
          </a:p>
        </p:txBody>
      </p:sp>
      <p:sp>
        <p:nvSpPr>
          <p:cNvPr id="10"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
        <p:nvSpPr>
          <p:cNvPr id="12" name="Rectangle 16"/>
          <p:cNvSpPr>
            <a:spLocks noChangeArrowheads="1"/>
          </p:cNvSpPr>
          <p:nvPr userDrawn="1"/>
        </p:nvSpPr>
        <p:spPr bwMode="auto">
          <a:xfrm>
            <a:off x="-76200" y="6179273"/>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356" y="6191973"/>
            <a:ext cx="290359" cy="333375"/>
          </a:xfrm>
          <a:prstGeom prst="rect">
            <a:avLst/>
          </a:prstGeom>
        </p:spPr>
      </p:pic>
      <p:sp>
        <p:nvSpPr>
          <p:cNvPr id="3" name="正方形/長方形 2"/>
          <p:cNvSpPr/>
          <p:nvPr userDrawn="1"/>
        </p:nvSpPr>
        <p:spPr>
          <a:xfrm>
            <a:off x="0" y="6525344"/>
            <a:ext cx="9144000" cy="332656"/>
          </a:xfrm>
          <a:prstGeom prst="rect">
            <a:avLst/>
          </a:prstGeom>
          <a:gradFill>
            <a:gsLst>
              <a:gs pos="0">
                <a:srgbClr val="7030A0"/>
              </a:gs>
              <a:gs pos="100000">
                <a:srgbClr val="F4EDF9"/>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15"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18373826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ja-JP">
              <a:solidFill>
                <a:prstClr val="black"/>
              </a:solidFill>
            </a:endParaRPr>
          </a:p>
        </p:txBody>
      </p:sp>
      <p:sp>
        <p:nvSpPr>
          <p:cNvPr id="6"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2356907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dgm">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71601" y="609600"/>
            <a:ext cx="7378700" cy="1143000"/>
          </a:xfrm>
          <a:prstGeom prst="rect">
            <a:avLst/>
          </a:prstGeom>
        </p:spPr>
        <p:txBody>
          <a:bodyPr/>
          <a:lstStyle/>
          <a:p>
            <a:r>
              <a:rPr lang="ja-JP" altLang="en-US"/>
              <a:t>マスター タイトルの書式設定</a:t>
            </a:r>
          </a:p>
        </p:txBody>
      </p:sp>
      <p:sp>
        <p:nvSpPr>
          <p:cNvPr id="3" name="SmartArt プレースホルダー 2"/>
          <p:cNvSpPr>
            <a:spLocks noGrp="1"/>
          </p:cNvSpPr>
          <p:nvPr>
            <p:ph type="dgm" idx="1"/>
          </p:nvPr>
        </p:nvSpPr>
        <p:spPr>
          <a:xfrm>
            <a:off x="809626" y="2214563"/>
            <a:ext cx="7958138" cy="3881437"/>
          </a:xfrm>
          <a:prstGeom prst="rect">
            <a:avLst/>
          </a:prstGeom>
        </p:spPr>
        <p:txBody>
          <a:bodyPr rtlCol="0">
            <a:normAutofit/>
          </a:bodyPr>
          <a:lstStyle/>
          <a:p>
            <a:pPr lvl="0"/>
            <a:endParaRPr lang="ja-JP" altLang="en-US" noProof="0"/>
          </a:p>
        </p:txBody>
      </p:sp>
      <p:sp>
        <p:nvSpPr>
          <p:cNvPr id="4" name="日付プレースホルダー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endParaRPr>
          </a:p>
        </p:txBody>
      </p:sp>
      <p:sp>
        <p:nvSpPr>
          <p:cNvPr id="5" name="フッター プレースホルダー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3693488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82627" y="609600"/>
            <a:ext cx="8080375" cy="1143000"/>
          </a:xfrm>
          <a:prstGeom prst="rect">
            <a:avLst/>
          </a:prstGeom>
        </p:spPr>
        <p:txBody>
          <a:bodyPr/>
          <a:lstStyle/>
          <a:p>
            <a:r>
              <a:rPr lang="ja-JP" altLang="en-US"/>
              <a:t>マスター タイトルの書式設定</a:t>
            </a:r>
          </a:p>
        </p:txBody>
      </p:sp>
      <p:sp>
        <p:nvSpPr>
          <p:cNvPr id="3" name="表プレースホルダー 2"/>
          <p:cNvSpPr>
            <a:spLocks noGrp="1"/>
          </p:cNvSpPr>
          <p:nvPr>
            <p:ph type="tbl" idx="1"/>
          </p:nvPr>
        </p:nvSpPr>
        <p:spPr>
          <a:xfrm>
            <a:off x="682625" y="1981200"/>
            <a:ext cx="7772400" cy="4114800"/>
          </a:xfrm>
          <a:prstGeom prst="rect">
            <a:avLst/>
          </a:prstGeom>
        </p:spPr>
        <p:txBody>
          <a:bodyPr/>
          <a:lstStyle/>
          <a:p>
            <a:pPr lvl="0"/>
            <a:endParaRPr lang="ja-JP" altLang="en-US" noProof="0"/>
          </a:p>
        </p:txBody>
      </p:sp>
      <p:sp>
        <p:nvSpPr>
          <p:cNvPr id="4" name="Rectangle 7"/>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endParaRPr>
          </a:p>
        </p:txBody>
      </p:sp>
      <p:sp>
        <p:nvSpPr>
          <p:cNvPr id="5" name="Rectangle 8"/>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
        <p:nvSpPr>
          <p:cNvPr id="6"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28320426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3917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0435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 y="0"/>
            <a:ext cx="4932363" cy="476250"/>
          </a:xfrm>
          <a:prstGeom prst="rect">
            <a:avLst/>
          </a:prstGeom>
        </p:spPr>
        <p:txBody>
          <a:bodyPr/>
          <a:lstStyle/>
          <a:p>
            <a:r>
              <a:rPr lang="ja-JP" altLang="en-US"/>
              <a:t>マスター タイトルの書式設定</a:t>
            </a:r>
          </a:p>
        </p:txBody>
      </p:sp>
      <p:sp>
        <p:nvSpPr>
          <p:cNvPr id="3" name="コンテンツ プレースホルダ 2"/>
          <p:cNvSpPr>
            <a:spLocks noGrp="1"/>
          </p:cNvSpPr>
          <p:nvPr>
            <p:ph idx="1"/>
          </p:nvPr>
        </p:nvSpPr>
        <p:spPr>
          <a:xfrm>
            <a:off x="457200" y="1600204"/>
            <a:ext cx="8229600" cy="4525963"/>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latin typeface="Calibri" pitchFamily="34" charset="0"/>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latin typeface="Calibri" pitchFamily="34" charset="0"/>
            </a:endParaRPr>
          </a:p>
        </p:txBody>
      </p:sp>
      <p:sp>
        <p:nvSpPr>
          <p:cNvPr id="7"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23848346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5" name="Rectangle 9"/>
          <p:cNvSpPr>
            <a:spLocks noChangeArrowheads="1"/>
          </p:cNvSpPr>
          <p:nvPr userDrawn="1"/>
        </p:nvSpPr>
        <p:spPr bwMode="auto">
          <a:xfrm>
            <a:off x="1692277" y="3284542"/>
            <a:ext cx="7451725" cy="73025"/>
          </a:xfrm>
          <a:prstGeom prst="rect">
            <a:avLst/>
          </a:prstGeom>
          <a:solidFill>
            <a:srgbClr val="7030A0"/>
          </a:solidFill>
          <a:ln w="9525">
            <a:noFill/>
            <a:miter lim="800000"/>
            <a:headEnd/>
            <a:tailEnd/>
          </a:ln>
          <a:effectLst/>
        </p:spPr>
        <p:txBody>
          <a:bodyPr wrap="none" anchor="ctr"/>
          <a:lstStyle/>
          <a:p>
            <a:pPr>
              <a:defRPr/>
            </a:pPr>
            <a:endParaRPr lang="ja-JP" altLang="en-US">
              <a:solidFill>
                <a:prstClr val="black"/>
              </a:solidFill>
              <a:ea typeface="ＭＳ Ｐゴシック" pitchFamily="50" charset="-128"/>
            </a:endParaRPr>
          </a:p>
        </p:txBody>
      </p:sp>
      <p:sp>
        <p:nvSpPr>
          <p:cNvPr id="3074" name="Rectangle 2"/>
          <p:cNvSpPr>
            <a:spLocks noGrp="1" noChangeArrowheads="1"/>
          </p:cNvSpPr>
          <p:nvPr>
            <p:ph type="ctrTitle"/>
          </p:nvPr>
        </p:nvSpPr>
        <p:spPr>
          <a:xfrm>
            <a:off x="1619250" y="2133604"/>
            <a:ext cx="7524750" cy="1470025"/>
          </a:xfrm>
          <a:prstGeom prst="rect">
            <a:avLst/>
          </a:prstGeom>
        </p:spPr>
        <p:txBody>
          <a:bodyPr/>
          <a:lstStyle>
            <a:lvl1pPr algn="l">
              <a:defRPr sz="4000">
                <a:solidFill>
                  <a:srgbClr val="7030A0"/>
                </a:solidFill>
              </a:defRPr>
            </a:lvl1pPr>
          </a:lstStyle>
          <a:p>
            <a:r>
              <a:rPr lang="ja-JP" altLang="en-US" dirty="0"/>
              <a:t>マスター タイトルの書式設定</a:t>
            </a:r>
          </a:p>
        </p:txBody>
      </p:sp>
      <p:sp>
        <p:nvSpPr>
          <p:cNvPr id="3075" name="Rectangle 3"/>
          <p:cNvSpPr>
            <a:spLocks noGrp="1" noChangeArrowheads="1"/>
          </p:cNvSpPr>
          <p:nvPr>
            <p:ph type="subTitle" idx="1"/>
          </p:nvPr>
        </p:nvSpPr>
        <p:spPr>
          <a:xfrm>
            <a:off x="1371600" y="3886200"/>
            <a:ext cx="6400800" cy="1752600"/>
          </a:xfrm>
          <a:prstGeom prst="rect">
            <a:avLst/>
          </a:prstGeom>
        </p:spPr>
        <p:txBody>
          <a:bodyPr/>
          <a:lstStyle>
            <a:lvl1pPr marL="0" indent="0" algn="ctr">
              <a:buFontTx/>
              <a:buNone/>
              <a:defRPr/>
            </a:lvl1pPr>
          </a:lstStyle>
          <a:p>
            <a:r>
              <a:rPr lang="ja-JP" altLang="en-US"/>
              <a:t>マスター サブタイトルの書式設定</a:t>
            </a:r>
          </a:p>
        </p:txBody>
      </p:sp>
      <p:sp>
        <p:nvSpPr>
          <p:cNvPr id="9"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ltLang="ja-JP" dirty="0">
              <a:solidFill>
                <a:prstClr val="black"/>
              </a:solidFill>
            </a:endParaRPr>
          </a:p>
        </p:txBody>
      </p:sp>
      <p:sp>
        <p:nvSpPr>
          <p:cNvPr id="10"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
        <p:nvSpPr>
          <p:cNvPr id="12" name="Rectangle 16"/>
          <p:cNvSpPr>
            <a:spLocks noChangeArrowheads="1"/>
          </p:cNvSpPr>
          <p:nvPr userDrawn="1"/>
        </p:nvSpPr>
        <p:spPr bwMode="auto">
          <a:xfrm>
            <a:off x="-76200" y="6179273"/>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356" y="6191973"/>
            <a:ext cx="290359" cy="333375"/>
          </a:xfrm>
          <a:prstGeom prst="rect">
            <a:avLst/>
          </a:prstGeom>
        </p:spPr>
      </p:pic>
      <p:sp>
        <p:nvSpPr>
          <p:cNvPr id="3" name="正方形/長方形 2"/>
          <p:cNvSpPr/>
          <p:nvPr userDrawn="1"/>
        </p:nvSpPr>
        <p:spPr>
          <a:xfrm>
            <a:off x="0" y="6525344"/>
            <a:ext cx="9144000" cy="332656"/>
          </a:xfrm>
          <a:prstGeom prst="rect">
            <a:avLst/>
          </a:prstGeom>
          <a:gradFill>
            <a:gsLst>
              <a:gs pos="0">
                <a:srgbClr val="7030A0"/>
              </a:gs>
              <a:gs pos="100000">
                <a:srgbClr val="F4EDF9"/>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prstClr val="black"/>
              </a:solidFill>
            </a:endParaRPr>
          </a:p>
        </p:txBody>
      </p:sp>
      <p:sp>
        <p:nvSpPr>
          <p:cNvPr id="15"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5987294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ltLang="ja-JP">
              <a:solidFill>
                <a:prstClr val="black"/>
              </a:solidFill>
            </a:endParaRPr>
          </a:p>
        </p:txBody>
      </p:sp>
      <p:sp>
        <p:nvSpPr>
          <p:cNvPr id="6" name="Rectangle 9"/>
          <p:cNvSpPr>
            <a:spLocks noGrp="1" noChangeArrowheads="1"/>
          </p:cNvSpPr>
          <p:nvPr>
            <p:ph type="sldNum" sz="quarter" idx="12"/>
          </p:nvPr>
        </p:nvSpPr>
        <p:spPr>
          <a:xfrm>
            <a:off x="6902453" y="6309324"/>
            <a:ext cx="2057400" cy="365125"/>
          </a:xfrm>
          <a:prstGeom prst="rect">
            <a:avLst/>
          </a:prstGeom>
        </p:spPr>
        <p:txBody>
          <a:bodyPr/>
          <a:lstStyle>
            <a:lvl2pPr lvl="1" eaLnBrk="1" hangingPunct="1">
              <a:defRPr>
                <a:latin typeface="Arial" charset="0"/>
                <a:ea typeface="ＭＳ Ｐゴシック" charset="-128"/>
              </a:defRPr>
            </a:lvl2pPr>
          </a:lstStyle>
          <a:p>
            <a:pPr lvl="1">
              <a:defRPr/>
            </a:pPr>
            <a:fld id="{31324C04-879E-4591-9664-60E5124258B4}" type="slidenum">
              <a:rPr lang="en-US" altLang="ja-JP">
                <a:solidFill>
                  <a:prstClr val="black"/>
                </a:solidFill>
              </a:rPr>
              <a:pPr lvl="1">
                <a:defRPr/>
              </a:pPr>
              <a:t>‹#›</a:t>
            </a:fld>
            <a:endParaRPr lang="en-US" altLang="ja-JP">
              <a:solidFill>
                <a:prstClr val="black"/>
              </a:solidFill>
            </a:endParaRPr>
          </a:p>
        </p:txBody>
      </p:sp>
    </p:spTree>
    <p:extLst>
      <p:ext uri="{BB962C8B-B14F-4D97-AF65-F5344CB8AC3E}">
        <p14:creationId xmlns:p14="http://schemas.microsoft.com/office/powerpoint/2010/main" val="23025237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dgm">
  <p:cSld name="タイトルと、図表または組織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71601" y="609600"/>
            <a:ext cx="7378700" cy="1143000"/>
          </a:xfrm>
          <a:prstGeom prst="rect">
            <a:avLst/>
          </a:prstGeom>
        </p:spPr>
        <p:txBody>
          <a:bodyPr/>
          <a:lstStyle/>
          <a:p>
            <a:r>
              <a:rPr lang="ja-JP" altLang="en-US"/>
              <a:t>マスター タイトルの書式設定</a:t>
            </a:r>
          </a:p>
        </p:txBody>
      </p:sp>
      <p:sp>
        <p:nvSpPr>
          <p:cNvPr id="3" name="SmartArt プレースホルダー 2"/>
          <p:cNvSpPr>
            <a:spLocks noGrp="1"/>
          </p:cNvSpPr>
          <p:nvPr>
            <p:ph type="dgm" idx="1"/>
          </p:nvPr>
        </p:nvSpPr>
        <p:spPr>
          <a:xfrm>
            <a:off x="809626" y="2214563"/>
            <a:ext cx="7958138" cy="3881437"/>
          </a:xfrm>
          <a:prstGeom prst="rect">
            <a:avLst/>
          </a:prstGeom>
        </p:spPr>
        <p:txBody>
          <a:bodyPr rtlCol="0">
            <a:normAutofit/>
          </a:bodyPr>
          <a:lstStyle/>
          <a:p>
            <a:pPr lvl="0"/>
            <a:endParaRPr lang="ja-JP" altLang="en-US" noProof="0"/>
          </a:p>
        </p:txBody>
      </p:sp>
      <p:sp>
        <p:nvSpPr>
          <p:cNvPr id="4" name="日付プレースホルダー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ltLang="ja-JP">
              <a:solidFill>
                <a:prstClr val="black"/>
              </a:solidFill>
            </a:endParaRPr>
          </a:p>
        </p:txBody>
      </p:sp>
      <p:sp>
        <p:nvSpPr>
          <p:cNvPr id="5" name="フッター プレースホルダー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ltLang="ja-JP">
              <a:solidFill>
                <a:prstClr val="black"/>
              </a:solidFill>
            </a:endParaRPr>
          </a:p>
        </p:txBody>
      </p:sp>
    </p:spTree>
    <p:extLst>
      <p:ext uri="{BB962C8B-B14F-4D97-AF65-F5344CB8AC3E}">
        <p14:creationId xmlns:p14="http://schemas.microsoft.com/office/powerpoint/2010/main" val="3372468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457200" y="6356354"/>
            <a:ext cx="2133600" cy="365125"/>
          </a:xfrm>
          <a:prstGeom prst="rect">
            <a:avLst/>
          </a:prstGeom>
        </p:spPr>
        <p:txBody>
          <a:bodyPr/>
          <a:lstStyle/>
          <a:p>
            <a:endParaRPr lang="ja-JP" altLang="en-US">
              <a:solidFill>
                <a:prstClr val="black"/>
              </a:solidFill>
            </a:endParaRPr>
          </a:p>
        </p:txBody>
      </p:sp>
      <p:sp>
        <p:nvSpPr>
          <p:cNvPr id="6" name="フッター プレースホルダー 5"/>
          <p:cNvSpPr>
            <a:spLocks noGrp="1"/>
          </p:cNvSpPr>
          <p:nvPr>
            <p:ph type="ftr" sz="quarter" idx="11"/>
          </p:nvPr>
        </p:nvSpPr>
        <p:spPr>
          <a:xfrm>
            <a:off x="3124200" y="6356354"/>
            <a:ext cx="2895600" cy="365125"/>
          </a:xfrm>
          <a:prstGeom prst="rect">
            <a:avLst/>
          </a:prstGeom>
        </p:spPr>
        <p:txBody>
          <a:bodyPr/>
          <a:lstStyle/>
          <a:p>
            <a:endParaRPr lang="ja-JP" altLang="en-US">
              <a:solidFill>
                <a:prstClr val="black"/>
              </a:solidFill>
            </a:endParaRPr>
          </a:p>
        </p:txBody>
      </p:sp>
      <p:sp>
        <p:nvSpPr>
          <p:cNvPr id="7" name="スライド番号プレースホルダー 6"/>
          <p:cNvSpPr>
            <a:spLocks noGrp="1"/>
          </p:cNvSpPr>
          <p:nvPr>
            <p:ph type="sldNum" sz="quarter" idx="12"/>
          </p:nvPr>
        </p:nvSpPr>
        <p:spPr>
          <a:xfrm>
            <a:off x="6902453" y="6309324"/>
            <a:ext cx="2057400" cy="365125"/>
          </a:xfrm>
          <a:prstGeom prst="rect">
            <a:avLst/>
          </a:prstGeom>
        </p:spPr>
        <p:txBody>
          <a:bodyPr/>
          <a:lstStyle/>
          <a:p>
            <a:pPr>
              <a:defRPr/>
            </a:pPr>
            <a:fld id="{4CAAD855-5A0B-43AD-8AA9-6DF2EC889537}" type="slidenum">
              <a:rPr lang="ja-JP" altLang="en-US" smtClean="0">
                <a:solidFill>
                  <a:prstClr val="black"/>
                </a:solidFill>
              </a:rPr>
              <a:pPr>
                <a:defRPr/>
              </a:pPr>
              <a:t>‹#›</a:t>
            </a:fld>
            <a:endParaRPr lang="ja-JP" altLang="en-US" dirty="0">
              <a:solidFill>
                <a:prstClr val="black"/>
              </a:solidFill>
            </a:endParaRPr>
          </a:p>
        </p:txBody>
      </p:sp>
    </p:spTree>
    <p:extLst>
      <p:ext uri="{BB962C8B-B14F-4D97-AF65-F5344CB8AC3E}">
        <p14:creationId xmlns:p14="http://schemas.microsoft.com/office/powerpoint/2010/main" val="2303127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648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101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theme" Target="../theme/theme1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6.xml"/><Relationship Id="rId7" Type="http://schemas.openxmlformats.org/officeDocument/2006/relationships/theme" Target="../theme/theme11.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theme" Target="../theme/theme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theme" Target="../theme/theme7.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theme" Target="../theme/theme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4.xml"/><Relationship Id="rId7"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6"/>
          <p:cNvSpPr>
            <a:spLocks noChangeArrowheads="1"/>
          </p:cNvSpPr>
          <p:nvPr userDrawn="1"/>
        </p:nvSpPr>
        <p:spPr bwMode="auto">
          <a:xfrm>
            <a:off x="7772404" y="58589"/>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87959" y="71291"/>
            <a:ext cx="290359" cy="333375"/>
          </a:xfrm>
          <a:prstGeom prst="rect">
            <a:avLst/>
          </a:prstGeom>
        </p:spPr>
      </p:pic>
      <p:cxnSp>
        <p:nvCxnSpPr>
          <p:cNvPr id="14" name="直線コネクタ 13"/>
          <p:cNvCxnSpPr/>
          <p:nvPr userDrawn="1"/>
        </p:nvCxnSpPr>
        <p:spPr>
          <a:xfrm flipH="1">
            <a:off x="0" y="513451"/>
            <a:ext cx="91440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userDrawn="1"/>
        </p:nvCxnSpPr>
        <p:spPr>
          <a:xfrm flipH="1">
            <a:off x="-2874" y="456420"/>
            <a:ext cx="9144000" cy="0"/>
          </a:xfrm>
          <a:prstGeom prst="line">
            <a:avLst/>
          </a:prstGeom>
          <a:ln w="57150">
            <a:solidFill>
              <a:srgbClr val="BA8BDD"/>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userDrawn="1"/>
        </p:nvCxnSpPr>
        <p:spPr>
          <a:xfrm flipH="1">
            <a:off x="2876" y="396038"/>
            <a:ext cx="9144000" cy="0"/>
          </a:xfrm>
          <a:prstGeom prst="line">
            <a:avLst/>
          </a:prstGeom>
          <a:ln w="57150">
            <a:solidFill>
              <a:srgbClr val="E8D9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28653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5" r:id="rId4"/>
    <p:sldLayoutId id="2147483778" r:id="rId5"/>
    <p:sldLayoutId id="2147483902" r:id="rId6"/>
    <p:sldLayoutId id="2147483903" r:id="rId7"/>
  </p:sldLayoutIdLst>
  <p:hf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2pPr>
      <a:lvl3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3pPr>
      <a:lvl4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4pPr>
      <a:lvl5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9pPr>
    </p:titleStyle>
    <p:body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6"/>
          <p:cNvSpPr>
            <a:spLocks noChangeArrowheads="1"/>
          </p:cNvSpPr>
          <p:nvPr userDrawn="1"/>
        </p:nvSpPr>
        <p:spPr bwMode="auto">
          <a:xfrm>
            <a:off x="7772404" y="58589"/>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87959" y="71291"/>
            <a:ext cx="290359" cy="333375"/>
          </a:xfrm>
          <a:prstGeom prst="rect">
            <a:avLst/>
          </a:prstGeom>
        </p:spPr>
      </p:pic>
      <p:cxnSp>
        <p:nvCxnSpPr>
          <p:cNvPr id="14" name="直線コネクタ 13"/>
          <p:cNvCxnSpPr/>
          <p:nvPr userDrawn="1"/>
        </p:nvCxnSpPr>
        <p:spPr>
          <a:xfrm flipH="1">
            <a:off x="0" y="513451"/>
            <a:ext cx="91440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userDrawn="1"/>
        </p:nvCxnSpPr>
        <p:spPr>
          <a:xfrm flipH="1">
            <a:off x="-2874" y="456420"/>
            <a:ext cx="9144000" cy="0"/>
          </a:xfrm>
          <a:prstGeom prst="line">
            <a:avLst/>
          </a:prstGeom>
          <a:ln w="57150">
            <a:solidFill>
              <a:srgbClr val="BA8BDD"/>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userDrawn="1"/>
        </p:nvCxnSpPr>
        <p:spPr>
          <a:xfrm flipH="1">
            <a:off x="2876" y="396038"/>
            <a:ext cx="9144000" cy="0"/>
          </a:xfrm>
          <a:prstGeom prst="line">
            <a:avLst/>
          </a:prstGeom>
          <a:ln w="57150">
            <a:solidFill>
              <a:srgbClr val="E8D9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96024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8" r:id="rId3"/>
    <p:sldLayoutId id="2147483879" r:id="rId4"/>
    <p:sldLayoutId id="2147483880" r:id="rId5"/>
    <p:sldLayoutId id="2147483881" r:id="rId6"/>
  </p:sldLayoutIdLst>
  <p:hf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2pPr>
      <a:lvl3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3pPr>
      <a:lvl4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4pPr>
      <a:lvl5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9pPr>
    </p:titleStyle>
    <p:body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6"/>
          <p:cNvSpPr>
            <a:spLocks noChangeArrowheads="1"/>
          </p:cNvSpPr>
          <p:nvPr userDrawn="1"/>
        </p:nvSpPr>
        <p:spPr bwMode="auto">
          <a:xfrm>
            <a:off x="7772404" y="58589"/>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87959" y="71291"/>
            <a:ext cx="290359" cy="333375"/>
          </a:xfrm>
          <a:prstGeom prst="rect">
            <a:avLst/>
          </a:prstGeom>
        </p:spPr>
      </p:pic>
      <p:cxnSp>
        <p:nvCxnSpPr>
          <p:cNvPr id="14" name="直線コネクタ 13"/>
          <p:cNvCxnSpPr/>
          <p:nvPr userDrawn="1"/>
        </p:nvCxnSpPr>
        <p:spPr>
          <a:xfrm flipH="1">
            <a:off x="0" y="513451"/>
            <a:ext cx="91440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userDrawn="1"/>
        </p:nvCxnSpPr>
        <p:spPr>
          <a:xfrm flipH="1">
            <a:off x="-2874" y="456420"/>
            <a:ext cx="9144000" cy="0"/>
          </a:xfrm>
          <a:prstGeom prst="line">
            <a:avLst/>
          </a:prstGeom>
          <a:ln w="57150">
            <a:solidFill>
              <a:srgbClr val="BA8BDD"/>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userDrawn="1"/>
        </p:nvCxnSpPr>
        <p:spPr>
          <a:xfrm flipH="1">
            <a:off x="2876" y="396038"/>
            <a:ext cx="9144000" cy="0"/>
          </a:xfrm>
          <a:prstGeom prst="line">
            <a:avLst/>
          </a:prstGeom>
          <a:ln w="57150">
            <a:solidFill>
              <a:srgbClr val="E8D9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072349"/>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Lst>
  <p:hf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2pPr>
      <a:lvl3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3pPr>
      <a:lvl4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4pPr>
      <a:lvl5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9pPr>
    </p:titleStyle>
    <p:body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6"/>
          <p:cNvSpPr>
            <a:spLocks noChangeArrowheads="1"/>
          </p:cNvSpPr>
          <p:nvPr userDrawn="1"/>
        </p:nvSpPr>
        <p:spPr bwMode="auto">
          <a:xfrm>
            <a:off x="7772404" y="58589"/>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87959" y="71291"/>
            <a:ext cx="290359" cy="333375"/>
          </a:xfrm>
          <a:prstGeom prst="rect">
            <a:avLst/>
          </a:prstGeom>
        </p:spPr>
      </p:pic>
      <p:cxnSp>
        <p:nvCxnSpPr>
          <p:cNvPr id="14" name="直線コネクタ 13"/>
          <p:cNvCxnSpPr/>
          <p:nvPr userDrawn="1"/>
        </p:nvCxnSpPr>
        <p:spPr>
          <a:xfrm flipH="1">
            <a:off x="0" y="513451"/>
            <a:ext cx="91440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userDrawn="1"/>
        </p:nvCxnSpPr>
        <p:spPr>
          <a:xfrm flipH="1">
            <a:off x="-2874" y="456420"/>
            <a:ext cx="9144000" cy="0"/>
          </a:xfrm>
          <a:prstGeom prst="line">
            <a:avLst/>
          </a:prstGeom>
          <a:ln w="57150">
            <a:solidFill>
              <a:srgbClr val="BA8BDD"/>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userDrawn="1"/>
        </p:nvCxnSpPr>
        <p:spPr>
          <a:xfrm flipH="1">
            <a:off x="2876" y="396038"/>
            <a:ext cx="9144000" cy="0"/>
          </a:xfrm>
          <a:prstGeom prst="line">
            <a:avLst/>
          </a:prstGeom>
          <a:ln w="57150">
            <a:solidFill>
              <a:srgbClr val="E8D9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66466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2" r:id="rId3"/>
    <p:sldLayoutId id="2147483814" r:id="rId4"/>
    <p:sldLayoutId id="2147483815" r:id="rId5"/>
    <p:sldLayoutId id="2147483816" r:id="rId6"/>
  </p:sldLayoutIdLst>
  <p:hf sldNum="0"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2pPr>
      <a:lvl3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3pPr>
      <a:lvl4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4pPr>
      <a:lvl5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9pPr>
    </p:titleStyle>
    <p:body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6"/>
          <p:cNvSpPr>
            <a:spLocks noChangeArrowheads="1"/>
          </p:cNvSpPr>
          <p:nvPr userDrawn="1"/>
        </p:nvSpPr>
        <p:spPr bwMode="auto">
          <a:xfrm>
            <a:off x="7772404" y="58589"/>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87959" y="71291"/>
            <a:ext cx="290359" cy="333375"/>
          </a:xfrm>
          <a:prstGeom prst="rect">
            <a:avLst/>
          </a:prstGeom>
        </p:spPr>
      </p:pic>
      <p:cxnSp>
        <p:nvCxnSpPr>
          <p:cNvPr id="14" name="直線コネクタ 13"/>
          <p:cNvCxnSpPr/>
          <p:nvPr userDrawn="1"/>
        </p:nvCxnSpPr>
        <p:spPr>
          <a:xfrm flipH="1">
            <a:off x="0" y="513451"/>
            <a:ext cx="91440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userDrawn="1"/>
        </p:nvCxnSpPr>
        <p:spPr>
          <a:xfrm flipH="1">
            <a:off x="-2874" y="456420"/>
            <a:ext cx="9144000" cy="0"/>
          </a:xfrm>
          <a:prstGeom prst="line">
            <a:avLst/>
          </a:prstGeom>
          <a:ln w="57150">
            <a:solidFill>
              <a:srgbClr val="BA8BDD"/>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userDrawn="1"/>
        </p:nvCxnSpPr>
        <p:spPr>
          <a:xfrm flipH="1">
            <a:off x="2876" y="396038"/>
            <a:ext cx="9144000" cy="0"/>
          </a:xfrm>
          <a:prstGeom prst="line">
            <a:avLst/>
          </a:prstGeom>
          <a:ln w="57150">
            <a:solidFill>
              <a:srgbClr val="E8D9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99590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904" r:id="rId8"/>
  </p:sldLayoutIdLst>
  <p:hf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2pPr>
      <a:lvl3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3pPr>
      <a:lvl4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4pPr>
      <a:lvl5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9pPr>
    </p:titleStyle>
    <p:body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6"/>
          <p:cNvSpPr>
            <a:spLocks noChangeArrowheads="1"/>
          </p:cNvSpPr>
          <p:nvPr userDrawn="1"/>
        </p:nvSpPr>
        <p:spPr bwMode="auto">
          <a:xfrm>
            <a:off x="7772404" y="58589"/>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87959" y="71291"/>
            <a:ext cx="290359" cy="333375"/>
          </a:xfrm>
          <a:prstGeom prst="rect">
            <a:avLst/>
          </a:prstGeom>
        </p:spPr>
      </p:pic>
      <p:cxnSp>
        <p:nvCxnSpPr>
          <p:cNvPr id="14" name="直線コネクタ 13"/>
          <p:cNvCxnSpPr/>
          <p:nvPr userDrawn="1"/>
        </p:nvCxnSpPr>
        <p:spPr>
          <a:xfrm flipH="1">
            <a:off x="0" y="513451"/>
            <a:ext cx="91440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userDrawn="1"/>
        </p:nvCxnSpPr>
        <p:spPr>
          <a:xfrm flipH="1">
            <a:off x="-2874" y="456420"/>
            <a:ext cx="9144000" cy="0"/>
          </a:xfrm>
          <a:prstGeom prst="line">
            <a:avLst/>
          </a:prstGeom>
          <a:ln w="57150">
            <a:solidFill>
              <a:srgbClr val="BA8BDD"/>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userDrawn="1"/>
        </p:nvCxnSpPr>
        <p:spPr>
          <a:xfrm flipH="1">
            <a:off x="2876" y="396038"/>
            <a:ext cx="9144000" cy="0"/>
          </a:xfrm>
          <a:prstGeom prst="line">
            <a:avLst/>
          </a:prstGeom>
          <a:ln w="57150">
            <a:solidFill>
              <a:srgbClr val="E8D9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77628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1" r:id="rId5"/>
    <p:sldLayoutId id="2147483905" r:id="rId6"/>
  </p:sldLayoutIdLst>
  <p:hf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2pPr>
      <a:lvl3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3pPr>
      <a:lvl4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4pPr>
      <a:lvl5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9pPr>
    </p:titleStyle>
    <p:body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6"/>
          <p:cNvSpPr>
            <a:spLocks noChangeArrowheads="1"/>
          </p:cNvSpPr>
          <p:nvPr userDrawn="1"/>
        </p:nvSpPr>
        <p:spPr bwMode="auto">
          <a:xfrm>
            <a:off x="7772404" y="58589"/>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87959" y="71291"/>
            <a:ext cx="290359" cy="333375"/>
          </a:xfrm>
          <a:prstGeom prst="rect">
            <a:avLst/>
          </a:prstGeom>
        </p:spPr>
      </p:pic>
      <p:cxnSp>
        <p:nvCxnSpPr>
          <p:cNvPr id="14" name="直線コネクタ 13"/>
          <p:cNvCxnSpPr/>
          <p:nvPr userDrawn="1"/>
        </p:nvCxnSpPr>
        <p:spPr>
          <a:xfrm flipH="1">
            <a:off x="0" y="513451"/>
            <a:ext cx="91440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userDrawn="1"/>
        </p:nvCxnSpPr>
        <p:spPr>
          <a:xfrm flipH="1">
            <a:off x="-2874" y="456420"/>
            <a:ext cx="9144000" cy="0"/>
          </a:xfrm>
          <a:prstGeom prst="line">
            <a:avLst/>
          </a:prstGeom>
          <a:ln w="57150">
            <a:solidFill>
              <a:srgbClr val="BA8BDD"/>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userDrawn="1"/>
        </p:nvCxnSpPr>
        <p:spPr>
          <a:xfrm flipH="1">
            <a:off x="2876" y="396038"/>
            <a:ext cx="9144000" cy="0"/>
          </a:xfrm>
          <a:prstGeom prst="line">
            <a:avLst/>
          </a:prstGeom>
          <a:ln w="57150">
            <a:solidFill>
              <a:srgbClr val="E8D9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44978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7" r:id="rId3"/>
    <p:sldLayoutId id="2147483838" r:id="rId4"/>
    <p:sldLayoutId id="2147483839" r:id="rId5"/>
    <p:sldLayoutId id="2147483840" r:id="rId6"/>
  </p:sldLayoutIdLst>
  <p:hf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2pPr>
      <a:lvl3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3pPr>
      <a:lvl4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4pPr>
      <a:lvl5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9pPr>
    </p:titleStyle>
    <p:body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6"/>
          <p:cNvSpPr>
            <a:spLocks noChangeArrowheads="1"/>
          </p:cNvSpPr>
          <p:nvPr userDrawn="1"/>
        </p:nvSpPr>
        <p:spPr bwMode="auto">
          <a:xfrm>
            <a:off x="7772404" y="58589"/>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87959" y="71291"/>
            <a:ext cx="290359" cy="333375"/>
          </a:xfrm>
          <a:prstGeom prst="rect">
            <a:avLst/>
          </a:prstGeom>
        </p:spPr>
      </p:pic>
      <p:cxnSp>
        <p:nvCxnSpPr>
          <p:cNvPr id="14" name="直線コネクタ 13"/>
          <p:cNvCxnSpPr/>
          <p:nvPr userDrawn="1"/>
        </p:nvCxnSpPr>
        <p:spPr>
          <a:xfrm flipH="1">
            <a:off x="0" y="513451"/>
            <a:ext cx="91440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userDrawn="1"/>
        </p:nvCxnSpPr>
        <p:spPr>
          <a:xfrm flipH="1">
            <a:off x="-2874" y="456420"/>
            <a:ext cx="9144000" cy="0"/>
          </a:xfrm>
          <a:prstGeom prst="line">
            <a:avLst/>
          </a:prstGeom>
          <a:ln w="57150">
            <a:solidFill>
              <a:srgbClr val="BA8BDD"/>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userDrawn="1"/>
        </p:nvCxnSpPr>
        <p:spPr>
          <a:xfrm flipH="1">
            <a:off x="2876" y="396038"/>
            <a:ext cx="9144000" cy="0"/>
          </a:xfrm>
          <a:prstGeom prst="line">
            <a:avLst/>
          </a:prstGeom>
          <a:ln w="57150">
            <a:solidFill>
              <a:srgbClr val="E8D9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894763"/>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5" r:id="rId3"/>
    <p:sldLayoutId id="2147483847" r:id="rId4"/>
    <p:sldLayoutId id="2147483848" r:id="rId5"/>
    <p:sldLayoutId id="2147483849" r:id="rId6"/>
  </p:sldLayoutIdLst>
  <p:hf sldNum="0"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2pPr>
      <a:lvl3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3pPr>
      <a:lvl4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4pPr>
      <a:lvl5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9pPr>
    </p:titleStyle>
    <p:body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6"/>
          <p:cNvSpPr>
            <a:spLocks noChangeArrowheads="1"/>
          </p:cNvSpPr>
          <p:nvPr userDrawn="1"/>
        </p:nvSpPr>
        <p:spPr bwMode="auto">
          <a:xfrm>
            <a:off x="7772404" y="58589"/>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87959" y="71291"/>
            <a:ext cx="290359" cy="333375"/>
          </a:xfrm>
          <a:prstGeom prst="rect">
            <a:avLst/>
          </a:prstGeom>
        </p:spPr>
      </p:pic>
      <p:cxnSp>
        <p:nvCxnSpPr>
          <p:cNvPr id="14" name="直線コネクタ 13"/>
          <p:cNvCxnSpPr/>
          <p:nvPr userDrawn="1"/>
        </p:nvCxnSpPr>
        <p:spPr>
          <a:xfrm flipH="1">
            <a:off x="0" y="513451"/>
            <a:ext cx="91440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userDrawn="1"/>
        </p:nvCxnSpPr>
        <p:spPr>
          <a:xfrm flipH="1">
            <a:off x="-2874" y="456420"/>
            <a:ext cx="9144000" cy="0"/>
          </a:xfrm>
          <a:prstGeom prst="line">
            <a:avLst/>
          </a:prstGeom>
          <a:ln w="57150">
            <a:solidFill>
              <a:srgbClr val="BA8BDD"/>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userDrawn="1"/>
        </p:nvCxnSpPr>
        <p:spPr>
          <a:xfrm flipH="1">
            <a:off x="2876" y="396038"/>
            <a:ext cx="9144000" cy="0"/>
          </a:xfrm>
          <a:prstGeom prst="line">
            <a:avLst/>
          </a:prstGeom>
          <a:ln w="57150">
            <a:solidFill>
              <a:srgbClr val="E8D9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922410"/>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4" r:id="rId3"/>
    <p:sldLayoutId id="2147483855" r:id="rId4"/>
    <p:sldLayoutId id="2147483856" r:id="rId5"/>
    <p:sldLayoutId id="2147483857" r:id="rId6"/>
  </p:sldLayoutIdLst>
  <p:hf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2pPr>
      <a:lvl3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3pPr>
      <a:lvl4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4pPr>
      <a:lvl5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9pPr>
    </p:titleStyle>
    <p:body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6"/>
          <p:cNvSpPr>
            <a:spLocks noChangeArrowheads="1"/>
          </p:cNvSpPr>
          <p:nvPr userDrawn="1"/>
        </p:nvSpPr>
        <p:spPr bwMode="auto">
          <a:xfrm>
            <a:off x="7772404" y="58589"/>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87959" y="71291"/>
            <a:ext cx="290359" cy="333375"/>
          </a:xfrm>
          <a:prstGeom prst="rect">
            <a:avLst/>
          </a:prstGeom>
        </p:spPr>
      </p:pic>
      <p:cxnSp>
        <p:nvCxnSpPr>
          <p:cNvPr id="14" name="直線コネクタ 13"/>
          <p:cNvCxnSpPr/>
          <p:nvPr userDrawn="1"/>
        </p:nvCxnSpPr>
        <p:spPr>
          <a:xfrm flipH="1">
            <a:off x="0" y="513451"/>
            <a:ext cx="91440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userDrawn="1"/>
        </p:nvCxnSpPr>
        <p:spPr>
          <a:xfrm flipH="1">
            <a:off x="-2874" y="456420"/>
            <a:ext cx="9144000" cy="0"/>
          </a:xfrm>
          <a:prstGeom prst="line">
            <a:avLst/>
          </a:prstGeom>
          <a:ln w="57150">
            <a:solidFill>
              <a:srgbClr val="BA8BDD"/>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userDrawn="1"/>
        </p:nvCxnSpPr>
        <p:spPr>
          <a:xfrm flipH="1">
            <a:off x="2876" y="396038"/>
            <a:ext cx="9144000" cy="0"/>
          </a:xfrm>
          <a:prstGeom prst="line">
            <a:avLst/>
          </a:prstGeom>
          <a:ln w="57150">
            <a:solidFill>
              <a:srgbClr val="E8D9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074986"/>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4" r:id="rId5"/>
    <p:sldLayoutId id="2147483865" r:id="rId6"/>
  </p:sldLayoutIdLst>
  <p:hf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2pPr>
      <a:lvl3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3pPr>
      <a:lvl4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4pPr>
      <a:lvl5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9pPr>
    </p:titleStyle>
    <p:body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6"/>
          <p:cNvSpPr>
            <a:spLocks noChangeArrowheads="1"/>
          </p:cNvSpPr>
          <p:nvPr userDrawn="1"/>
        </p:nvSpPr>
        <p:spPr bwMode="auto">
          <a:xfrm>
            <a:off x="7772404" y="58589"/>
            <a:ext cx="1187450" cy="333375"/>
          </a:xfrm>
          <a:prstGeom prst="rect">
            <a:avLst/>
          </a:prstGeom>
          <a:noFill/>
          <a:ln w="9525">
            <a:noFill/>
            <a:miter lim="800000"/>
            <a:headEnd/>
            <a:tailEnd/>
          </a:ln>
          <a:effectLst/>
        </p:spPr>
        <p:txBody>
          <a:bodyPr wrap="none" anchor="ctr"/>
          <a:lstStyle/>
          <a:p>
            <a:pPr algn="r" fontAlgn="auto">
              <a:spcBef>
                <a:spcPts val="0"/>
              </a:spcBef>
              <a:spcAft>
                <a:spcPts val="0"/>
              </a:spcAft>
              <a:defRPr/>
            </a:pPr>
            <a:r>
              <a:rPr lang="ja-JP" altLang="en-US" sz="1400" dirty="0">
                <a:solidFill>
                  <a:prstClr val="black"/>
                </a:solidFill>
                <a:effectLst>
                  <a:outerShdw blurRad="38100" dist="38100" dir="2700000" algn="tl">
                    <a:srgbClr val="C0C0C0"/>
                  </a:outerShdw>
                </a:effectLst>
                <a:ea typeface="HG丸ｺﾞｼｯｸM-PRO" pitchFamily="50" charset="-128"/>
              </a:rPr>
              <a:t>京都府</a:t>
            </a:r>
          </a:p>
        </p:txBody>
      </p:sp>
      <p:pic>
        <p:nvPicPr>
          <p:cNvPr id="13" name="図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87959" y="71291"/>
            <a:ext cx="290359" cy="333375"/>
          </a:xfrm>
          <a:prstGeom prst="rect">
            <a:avLst/>
          </a:prstGeom>
        </p:spPr>
      </p:pic>
      <p:cxnSp>
        <p:nvCxnSpPr>
          <p:cNvPr id="14" name="直線コネクタ 13"/>
          <p:cNvCxnSpPr/>
          <p:nvPr userDrawn="1"/>
        </p:nvCxnSpPr>
        <p:spPr>
          <a:xfrm flipH="1">
            <a:off x="0" y="513451"/>
            <a:ext cx="91440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userDrawn="1"/>
        </p:nvCxnSpPr>
        <p:spPr>
          <a:xfrm flipH="1">
            <a:off x="-2874" y="456420"/>
            <a:ext cx="9144000" cy="0"/>
          </a:xfrm>
          <a:prstGeom prst="line">
            <a:avLst/>
          </a:prstGeom>
          <a:ln w="57150">
            <a:solidFill>
              <a:srgbClr val="BA8BDD"/>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userDrawn="1"/>
        </p:nvCxnSpPr>
        <p:spPr>
          <a:xfrm flipH="1">
            <a:off x="2876" y="396038"/>
            <a:ext cx="9144000" cy="0"/>
          </a:xfrm>
          <a:prstGeom prst="line">
            <a:avLst/>
          </a:prstGeom>
          <a:ln w="57150">
            <a:solidFill>
              <a:srgbClr val="E8D9F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214825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70" r:id="rId3"/>
    <p:sldLayoutId id="2147483871" r:id="rId4"/>
    <p:sldLayoutId id="2147483872" r:id="rId5"/>
    <p:sldLayoutId id="2147483873" r:id="rId6"/>
  </p:sldLayoutIdLst>
  <p:hf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2pPr>
      <a:lvl3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3pPr>
      <a:lvl4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4pPr>
      <a:lvl5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9pPr>
    </p:titleStyle>
    <p:body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4.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jp/url?sa=i&amp;rct=j&amp;q=&amp;esrc=s&amp;source=images&amp;cd=&amp;cad=rja&amp;uact=8&amp;ved=2ahUKEwjUxbrg86XcAhXKjpQKHUaLCYgQjRx6BAgBEAU&amp;url=https://www.asahi.com/articles/photo/AS20180619000281.html&amp;psig=AOvVaw3LCnazTKiVyGlpz7VwPEAc&amp;ust=1531908955754014" TargetMode="External"/><Relationship Id="rId7"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1916836"/>
            <a:ext cx="7772400" cy="1470025"/>
          </a:xfrm>
        </p:spPr>
        <p:txBody>
          <a:bodyPr/>
          <a:lstStyle/>
          <a:p>
            <a:r>
              <a:rPr lang="ja-JP" altLang="en-US" sz="4400" dirty="0">
                <a:solidFill>
                  <a:schemeClr val="tx1"/>
                </a:solidFill>
              </a:rPr>
              <a:t>災害時における要配慮者への避難行動支援について</a:t>
            </a:r>
            <a:endParaRPr kumimoji="1" lang="ja-JP" altLang="en-US" sz="4400" dirty="0">
              <a:solidFill>
                <a:schemeClr val="tx1"/>
              </a:solidFill>
            </a:endParaRPr>
          </a:p>
        </p:txBody>
      </p:sp>
      <p:sp>
        <p:nvSpPr>
          <p:cNvPr id="8" name="サブタイトル 2"/>
          <p:cNvSpPr txBox="1">
            <a:spLocks/>
          </p:cNvSpPr>
          <p:nvPr/>
        </p:nvSpPr>
        <p:spPr>
          <a:xfrm>
            <a:off x="2871151" y="4869160"/>
            <a:ext cx="6165347" cy="1296144"/>
          </a:xfrm>
          <a:prstGeom prst="rect">
            <a:avLst/>
          </a:prstGeom>
        </p:spPr>
        <p:txBody>
          <a:bodyPr vert="horz" lIns="91440" tIns="45720" rIns="91440" bIns="45720" rtlCol="0">
            <a:noAutofit/>
          </a:bodyPr>
          <a:lstStyle>
            <a:lvl1pPr marL="0" indent="0" algn="ctr" defTabSz="685800" rtl="0" eaLnBrk="1" latinLnBrk="0" hangingPunct="1">
              <a:spcBef>
                <a:spcPct val="20000"/>
              </a:spcBef>
              <a:buFont typeface="Arial" pitchFamily="34" charset="0"/>
              <a:buNone/>
              <a:defRPr kumimoji="1" sz="2400" kern="1200">
                <a:solidFill>
                  <a:schemeClr val="tx1"/>
                </a:solidFill>
                <a:latin typeface="+mn-lt"/>
                <a:ea typeface="+mn-ea"/>
                <a:cs typeface="+mn-cs"/>
              </a:defRPr>
            </a:lvl1pPr>
            <a:lvl2pPr marL="342900" indent="0" algn="ctr" defTabSz="685800" rtl="0" eaLnBrk="1" latinLnBrk="0" hangingPunct="1">
              <a:spcBef>
                <a:spcPct val="20000"/>
              </a:spcBef>
              <a:buFont typeface="Arial" pitchFamily="34" charset="0"/>
              <a:buNone/>
              <a:defRPr kumimoji="1" sz="2100" kern="1200">
                <a:solidFill>
                  <a:schemeClr val="tx1"/>
                </a:solidFill>
                <a:latin typeface="+mn-lt"/>
                <a:ea typeface="+mn-ea"/>
                <a:cs typeface="+mn-cs"/>
              </a:defRPr>
            </a:lvl2pPr>
            <a:lvl3pPr marL="685800" indent="0" algn="ctr" defTabSz="685800" rtl="0" eaLnBrk="1" latinLnBrk="0" hangingPunct="1">
              <a:spcBef>
                <a:spcPct val="20000"/>
              </a:spcBef>
              <a:buFont typeface="Arial" pitchFamily="34" charset="0"/>
              <a:buNone/>
              <a:defRPr kumimoji="1" sz="1800" kern="1200">
                <a:solidFill>
                  <a:schemeClr val="tx1"/>
                </a:solidFill>
                <a:latin typeface="+mn-lt"/>
                <a:ea typeface="+mn-ea"/>
                <a:cs typeface="+mn-cs"/>
              </a:defRPr>
            </a:lvl3pPr>
            <a:lvl4pPr marL="1028700" indent="0" algn="ctr" defTabSz="685800" rtl="0" eaLnBrk="1" latinLnBrk="0" hangingPunct="1">
              <a:spcBef>
                <a:spcPct val="20000"/>
              </a:spcBef>
              <a:buFont typeface="Arial" pitchFamily="34" charset="0"/>
              <a:buNone/>
              <a:defRPr kumimoji="1" sz="1500" kern="1200">
                <a:solidFill>
                  <a:schemeClr val="tx1"/>
                </a:solidFill>
                <a:latin typeface="+mn-lt"/>
                <a:ea typeface="+mn-ea"/>
                <a:cs typeface="+mn-cs"/>
              </a:defRPr>
            </a:lvl4pPr>
            <a:lvl5pPr marL="1371600" indent="0" algn="ctr" defTabSz="685800" rtl="0" eaLnBrk="1" latinLnBrk="0" hangingPunct="1">
              <a:spcBef>
                <a:spcPct val="20000"/>
              </a:spcBef>
              <a:buFont typeface="Arial" pitchFamily="34" charset="0"/>
              <a:buNone/>
              <a:defRPr kumimoji="1" sz="1500" kern="1200">
                <a:solidFill>
                  <a:schemeClr val="tx1"/>
                </a:solidFill>
                <a:latin typeface="+mn-lt"/>
                <a:ea typeface="+mn-ea"/>
                <a:cs typeface="+mn-cs"/>
              </a:defRPr>
            </a:lvl5pPr>
            <a:lvl6pPr marL="1714500" indent="0" algn="ctr" defTabSz="685800" rtl="0" eaLnBrk="1" latinLnBrk="0" hangingPunct="1">
              <a:spcBef>
                <a:spcPct val="20000"/>
              </a:spcBef>
              <a:buFont typeface="Arial" pitchFamily="34" charset="0"/>
              <a:buNone/>
              <a:defRPr kumimoji="1" sz="1500" kern="1200">
                <a:solidFill>
                  <a:schemeClr val="tx1"/>
                </a:solidFill>
                <a:latin typeface="+mn-lt"/>
                <a:ea typeface="+mn-ea"/>
                <a:cs typeface="+mn-cs"/>
              </a:defRPr>
            </a:lvl6pPr>
            <a:lvl7pPr marL="2057400" indent="0" algn="ctr" defTabSz="685800" rtl="0" eaLnBrk="1" latinLnBrk="0" hangingPunct="1">
              <a:spcBef>
                <a:spcPct val="20000"/>
              </a:spcBef>
              <a:buFont typeface="Arial" pitchFamily="34" charset="0"/>
              <a:buNone/>
              <a:defRPr kumimoji="1" sz="1500" kern="1200">
                <a:solidFill>
                  <a:schemeClr val="tx1"/>
                </a:solidFill>
                <a:latin typeface="+mn-lt"/>
                <a:ea typeface="+mn-ea"/>
                <a:cs typeface="+mn-cs"/>
              </a:defRPr>
            </a:lvl7pPr>
            <a:lvl8pPr marL="2400300" indent="0" algn="ctr" defTabSz="685800"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743200" indent="0" algn="ctr" defTabSz="685800" rtl="0" eaLnBrk="1" latinLnBrk="0" hangingPunct="1">
              <a:spcBef>
                <a:spcPct val="20000"/>
              </a:spcBef>
              <a:buFont typeface="Arial" pitchFamily="34" charset="0"/>
              <a:buNone/>
              <a:defRPr kumimoji="1" sz="1500" kern="1200">
                <a:solidFill>
                  <a:schemeClr val="tx1"/>
                </a:solidFill>
                <a:latin typeface="+mn-lt"/>
                <a:ea typeface="+mn-ea"/>
                <a:cs typeface="+mn-cs"/>
              </a:defRPr>
            </a:lvl9pPr>
          </a:lstStyle>
          <a:p>
            <a:r>
              <a:rPr lang="ja-JP" altLang="en-US" sz="2800" dirty="0">
                <a:latin typeface="+mj-ea"/>
                <a:ea typeface="+mj-ea"/>
              </a:rPr>
              <a:t>京都府危機管理部災害</a:t>
            </a:r>
            <a:r>
              <a:rPr lang="ja-JP" altLang="en-US" sz="2800" dirty="0" smtClean="0">
                <a:latin typeface="+mj-ea"/>
                <a:ea typeface="+mj-ea"/>
              </a:rPr>
              <a:t>対策課</a:t>
            </a:r>
            <a:endParaRPr lang="en-US" altLang="ja-JP" sz="2800" dirty="0">
              <a:latin typeface="+mj-ea"/>
              <a:ea typeface="+mj-ea"/>
            </a:endParaRPr>
          </a:p>
        </p:txBody>
      </p:sp>
    </p:spTree>
    <p:extLst>
      <p:ext uri="{BB962C8B-B14F-4D97-AF65-F5344CB8AC3E}">
        <p14:creationId xmlns:p14="http://schemas.microsoft.com/office/powerpoint/2010/main" val="3587254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60264" y="25460"/>
            <a:ext cx="7416824" cy="523220"/>
          </a:xfrm>
          <a:prstGeom prst="rect">
            <a:avLst/>
          </a:prstGeom>
          <a:noFill/>
        </p:spPr>
        <p:txBody>
          <a:bodyPr wrap="square" rtlCol="0">
            <a:spAutoFit/>
          </a:bodyPr>
          <a:lstStyle/>
          <a:p>
            <a:pPr algn="ctr"/>
            <a:r>
              <a:rPr lang="ja-JP" altLang="en-US" sz="2800" dirty="0">
                <a:solidFill>
                  <a:srgbClr val="7030A0"/>
                </a:solidFill>
                <a:latin typeface="ＭＳ Ｐゴシック"/>
                <a:ea typeface="ＭＳ Ｐゴシック"/>
              </a:rPr>
              <a:t>平成３０年７月豪雨の状況</a:t>
            </a:r>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a:ext>
            </a:extLst>
          </a:blip>
          <a:srcRect r="5650"/>
          <a:stretch/>
        </p:blipFill>
        <p:spPr>
          <a:xfrm>
            <a:off x="4745393" y="3559636"/>
            <a:ext cx="3865329" cy="2500778"/>
          </a:xfrm>
          <a:prstGeom prst="rect">
            <a:avLst/>
          </a:prstGeom>
        </p:spPr>
      </p:pic>
      <p:pic>
        <p:nvPicPr>
          <p:cNvPr id="6" name="図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4414" y="636566"/>
            <a:ext cx="3825299" cy="2495971"/>
          </a:xfrm>
          <a:prstGeom prst="rect">
            <a:avLst/>
          </a:prstGeom>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107" y="686186"/>
            <a:ext cx="3849133" cy="243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図 7"/>
          <p:cNvPicPr>
            <a:picLocks noChangeAspect="1"/>
          </p:cNvPicPr>
          <p:nvPr/>
        </p:nvPicPr>
        <p:blipFill rotWithShape="1">
          <a:blip r:embed="rId6" cstate="screen">
            <a:extLst>
              <a:ext uri="{28A0092B-C50C-407E-A947-70E740481C1C}">
                <a14:useLocalDpi xmlns:a14="http://schemas.microsoft.com/office/drawing/2010/main"/>
              </a:ext>
            </a:extLst>
          </a:blip>
          <a:srcRect b="4480"/>
          <a:stretch/>
        </p:blipFill>
        <p:spPr>
          <a:xfrm>
            <a:off x="331807" y="3550136"/>
            <a:ext cx="3849133" cy="2553306"/>
          </a:xfrm>
          <a:prstGeom prst="rect">
            <a:avLst/>
          </a:prstGeom>
        </p:spPr>
      </p:pic>
      <p:sp>
        <p:nvSpPr>
          <p:cNvPr id="9" name="正方形/長方形 8"/>
          <p:cNvSpPr/>
          <p:nvPr/>
        </p:nvSpPr>
        <p:spPr>
          <a:xfrm>
            <a:off x="4668958" y="6123658"/>
            <a:ext cx="3248005" cy="261610"/>
          </a:xfrm>
          <a:prstGeom prst="rect">
            <a:avLst/>
          </a:prstGeom>
        </p:spPr>
        <p:txBody>
          <a:bodyPr wrap="none">
            <a:spAutoFit/>
          </a:bodyPr>
          <a:lstStyle/>
          <a:p>
            <a:pPr fontAlgn="auto">
              <a:spcBef>
                <a:spcPts val="0"/>
              </a:spcBef>
              <a:spcAft>
                <a:spcPts val="0"/>
              </a:spcAft>
            </a:pPr>
            <a:r>
              <a:rPr lang="ja-JP" altLang="ja-JP" sz="1100" b="1" u="sng" dirty="0">
                <a:solidFill>
                  <a:prstClr val="black"/>
                </a:solidFill>
                <a:latin typeface="Calibri"/>
                <a:ea typeface="ＭＳ Ｐゴシック"/>
              </a:rPr>
              <a:t>■</a:t>
            </a:r>
            <a:r>
              <a:rPr lang="ja-JP" altLang="en-US" sz="1100" b="1" u="sng" dirty="0">
                <a:solidFill>
                  <a:prstClr val="black"/>
                </a:solidFill>
                <a:latin typeface="Calibri"/>
                <a:ea typeface="ＭＳ Ｐゴシック"/>
              </a:rPr>
              <a:t>栗田～宮津間における京都丹後鉄道の路盤流出</a:t>
            </a:r>
            <a:endParaRPr lang="ja-JP" altLang="ja-JP" sz="1100" dirty="0">
              <a:solidFill>
                <a:prstClr val="black"/>
              </a:solidFill>
              <a:latin typeface="Calibri"/>
              <a:ea typeface="ＭＳ Ｐゴシック"/>
            </a:endParaRPr>
          </a:p>
        </p:txBody>
      </p:sp>
      <p:sp>
        <p:nvSpPr>
          <p:cNvPr id="10" name="正方形/長方形 9"/>
          <p:cNvSpPr/>
          <p:nvPr/>
        </p:nvSpPr>
        <p:spPr>
          <a:xfrm>
            <a:off x="371199" y="3134451"/>
            <a:ext cx="2879314" cy="261610"/>
          </a:xfrm>
          <a:prstGeom prst="rect">
            <a:avLst/>
          </a:prstGeom>
        </p:spPr>
        <p:txBody>
          <a:bodyPr wrap="none">
            <a:spAutoFit/>
          </a:bodyPr>
          <a:lstStyle/>
          <a:p>
            <a:pPr fontAlgn="auto">
              <a:spcBef>
                <a:spcPts val="0"/>
              </a:spcBef>
              <a:spcAft>
                <a:spcPts val="0"/>
              </a:spcAft>
            </a:pPr>
            <a:r>
              <a:rPr lang="ja-JP" altLang="ja-JP" sz="1100" b="1" u="sng" dirty="0">
                <a:solidFill>
                  <a:prstClr val="black"/>
                </a:solidFill>
                <a:latin typeface="Calibri"/>
                <a:ea typeface="ＭＳ Ｐゴシック"/>
              </a:rPr>
              <a:t>■</a:t>
            </a:r>
            <a:r>
              <a:rPr lang="ja-JP" altLang="en-US" sz="1100" b="1" u="sng" dirty="0">
                <a:solidFill>
                  <a:prstClr val="black"/>
                </a:solidFill>
                <a:latin typeface="Calibri"/>
                <a:ea typeface="ＭＳ Ｐゴシック"/>
              </a:rPr>
              <a:t>国道２７号（舞鶴市真倉）における法面崩壊</a:t>
            </a:r>
            <a:endParaRPr lang="ja-JP" altLang="ja-JP" sz="1100" dirty="0">
              <a:solidFill>
                <a:prstClr val="black"/>
              </a:solidFill>
              <a:latin typeface="Calibri"/>
              <a:ea typeface="ＭＳ Ｐゴシック"/>
            </a:endParaRPr>
          </a:p>
        </p:txBody>
      </p:sp>
      <p:sp>
        <p:nvSpPr>
          <p:cNvPr id="11" name="正方形/長方形 10"/>
          <p:cNvSpPr/>
          <p:nvPr/>
        </p:nvSpPr>
        <p:spPr>
          <a:xfrm>
            <a:off x="4628395" y="3149182"/>
            <a:ext cx="2965877" cy="261610"/>
          </a:xfrm>
          <a:prstGeom prst="rect">
            <a:avLst/>
          </a:prstGeom>
        </p:spPr>
        <p:txBody>
          <a:bodyPr wrap="none">
            <a:spAutoFit/>
          </a:bodyPr>
          <a:lstStyle/>
          <a:p>
            <a:pPr fontAlgn="auto">
              <a:spcBef>
                <a:spcPts val="0"/>
              </a:spcBef>
              <a:spcAft>
                <a:spcPts val="0"/>
              </a:spcAft>
            </a:pPr>
            <a:r>
              <a:rPr lang="ja-JP" altLang="ja-JP" sz="1100" b="1" u="sng" dirty="0">
                <a:solidFill>
                  <a:prstClr val="black"/>
                </a:solidFill>
                <a:latin typeface="Calibri"/>
                <a:ea typeface="ＭＳ Ｐゴシック"/>
              </a:rPr>
              <a:t>■</a:t>
            </a:r>
            <a:r>
              <a:rPr lang="ja-JP" altLang="en-US" sz="1100" b="1" u="sng" dirty="0">
                <a:solidFill>
                  <a:prstClr val="black"/>
                </a:solidFill>
                <a:latin typeface="Calibri"/>
                <a:ea typeface="ＭＳ Ｐゴシック"/>
              </a:rPr>
              <a:t>舞鶴宮津線（宮津市皆原）における路肩欠壊</a:t>
            </a:r>
            <a:endParaRPr lang="ja-JP" altLang="ja-JP" sz="1100" dirty="0">
              <a:solidFill>
                <a:prstClr val="black"/>
              </a:solidFill>
              <a:latin typeface="Calibri"/>
              <a:ea typeface="ＭＳ Ｐゴシック"/>
            </a:endParaRPr>
          </a:p>
        </p:txBody>
      </p:sp>
      <p:sp>
        <p:nvSpPr>
          <p:cNvPr id="12" name="正方形/長方形 11"/>
          <p:cNvSpPr/>
          <p:nvPr/>
        </p:nvSpPr>
        <p:spPr>
          <a:xfrm>
            <a:off x="297950" y="6123658"/>
            <a:ext cx="3934853" cy="261610"/>
          </a:xfrm>
          <a:prstGeom prst="rect">
            <a:avLst/>
          </a:prstGeom>
        </p:spPr>
        <p:txBody>
          <a:bodyPr wrap="square">
            <a:spAutoFit/>
          </a:bodyPr>
          <a:lstStyle/>
          <a:p>
            <a:pPr fontAlgn="auto">
              <a:spcBef>
                <a:spcPts val="0"/>
              </a:spcBef>
              <a:spcAft>
                <a:spcPts val="0"/>
              </a:spcAft>
            </a:pPr>
            <a:r>
              <a:rPr lang="ja-JP" altLang="ja-JP" sz="1100" b="1" u="sng" dirty="0">
                <a:solidFill>
                  <a:prstClr val="black"/>
                </a:solidFill>
                <a:latin typeface="Calibri"/>
                <a:ea typeface="ＭＳ Ｐゴシック"/>
              </a:rPr>
              <a:t>■</a:t>
            </a:r>
            <a:r>
              <a:rPr lang="ja-JP" altLang="en-US" sz="1100" b="1" u="sng" dirty="0">
                <a:solidFill>
                  <a:prstClr val="black"/>
                </a:solidFill>
                <a:latin typeface="Calibri"/>
                <a:ea typeface="ＭＳ Ｐゴシック"/>
              </a:rPr>
              <a:t>綾部大江宮津線（福知山市大江町関）における路肩欠壊</a:t>
            </a:r>
            <a:endParaRPr lang="ja-JP" altLang="ja-JP" sz="1100" dirty="0">
              <a:solidFill>
                <a:prstClr val="black"/>
              </a:solidFill>
              <a:latin typeface="Calibri"/>
              <a:ea typeface="ＭＳ Ｐゴシック"/>
            </a:endParaRPr>
          </a:p>
        </p:txBody>
      </p:sp>
    </p:spTree>
    <p:extLst>
      <p:ext uri="{BB962C8B-B14F-4D97-AF65-F5344CB8AC3E}">
        <p14:creationId xmlns:p14="http://schemas.microsoft.com/office/powerpoint/2010/main" val="1946325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55578" y="548680"/>
            <a:ext cx="7416824" cy="523220"/>
          </a:xfrm>
          <a:prstGeom prst="rect">
            <a:avLst/>
          </a:prstGeom>
          <a:noFill/>
        </p:spPr>
        <p:txBody>
          <a:bodyPr wrap="square" rtlCol="0">
            <a:spAutoFit/>
          </a:bodyPr>
          <a:lstStyle/>
          <a:p>
            <a:pPr algn="ctr"/>
            <a:r>
              <a:rPr lang="ja-JP" altLang="en-US" sz="2800" dirty="0">
                <a:solidFill>
                  <a:srgbClr val="7030A0"/>
                </a:solidFill>
                <a:latin typeface="ＭＳ Ｐゴシック"/>
                <a:ea typeface="ＭＳ Ｐゴシック"/>
              </a:rPr>
              <a:t>平成３０年台風第２１号の状況</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7" y="1268760"/>
            <a:ext cx="3938533" cy="389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
          <p:cNvSpPr>
            <a:spLocks noChangeArrowheads="1"/>
          </p:cNvSpPr>
          <p:nvPr/>
        </p:nvSpPr>
        <p:spPr bwMode="auto">
          <a:xfrm>
            <a:off x="4355978" y="5029353"/>
            <a:ext cx="167225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52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1200" dirty="0">
                <a:solidFill>
                  <a:prstClr val="black"/>
                </a:solidFill>
                <a:latin typeface="ＭＳ ゴシック" pitchFamily="49" charset="-128"/>
                <a:ea typeface="ＭＳ ゴシック" pitchFamily="49" charset="-128"/>
                <a:cs typeface="ＭＳ 明朝" pitchFamily="17" charset="-128"/>
              </a:rPr>
              <a:t>○</a:t>
            </a:r>
            <a:r>
              <a:rPr lang="ja-JP" altLang="en-US" sz="1200" dirty="0">
                <a:solidFill>
                  <a:prstClr val="black"/>
                </a:solidFill>
                <a:latin typeface="ＭＳ ゴシック" pitchFamily="49" charset="-128"/>
                <a:ea typeface="ＭＳ ゴシック" pitchFamily="49" charset="-128"/>
                <a:cs typeface="ＭＳ 明朝" pitchFamily="17" charset="-128"/>
              </a:rPr>
              <a:t>　最大瞬間風速</a:t>
            </a:r>
            <a:r>
              <a:rPr lang="ja-JP" altLang="en-US" sz="1200" dirty="0">
                <a:solidFill>
                  <a:prstClr val="black"/>
                </a:solidFill>
                <a:cs typeface="ＭＳ 明朝" pitchFamily="17" charset="-128"/>
              </a:rPr>
              <a:t>　</a:t>
            </a:r>
            <a:endParaRPr lang="ja-JP" altLang="en-US" sz="400" dirty="0">
              <a:solidFill>
                <a:prstClr val="black"/>
              </a:solidFill>
            </a:endParaRPr>
          </a:p>
        </p:txBody>
      </p:sp>
      <p:graphicFrame>
        <p:nvGraphicFramePr>
          <p:cNvPr id="7" name="表 6"/>
          <p:cNvGraphicFramePr>
            <a:graphicFrameLocks noGrp="1"/>
          </p:cNvGraphicFramePr>
          <p:nvPr>
            <p:extLst>
              <p:ext uri="{D42A27DB-BD31-4B8C-83A1-F6EECF244321}">
                <p14:modId xmlns:p14="http://schemas.microsoft.com/office/powerpoint/2010/main" val="1950537368"/>
              </p:ext>
            </p:extLst>
          </p:nvPr>
        </p:nvGraphicFramePr>
        <p:xfrm>
          <a:off x="4400014" y="5373216"/>
          <a:ext cx="4370844" cy="1143000"/>
        </p:xfrm>
        <a:graphic>
          <a:graphicData uri="http://schemas.openxmlformats.org/drawingml/2006/table">
            <a:tbl>
              <a:tblPr>
                <a:tableStyleId>{5C22544A-7EE6-4342-B048-85BDC9FD1C3A}</a:tableStyleId>
              </a:tblPr>
              <a:tblGrid>
                <a:gridCol w="1760213">
                  <a:extLst>
                    <a:ext uri="{9D8B030D-6E8A-4147-A177-3AD203B41FA5}">
                      <a16:colId xmlns:a16="http://schemas.microsoft.com/office/drawing/2014/main" xmlns="" val="20000"/>
                    </a:ext>
                  </a:extLst>
                </a:gridCol>
                <a:gridCol w="1254961">
                  <a:extLst>
                    <a:ext uri="{9D8B030D-6E8A-4147-A177-3AD203B41FA5}">
                      <a16:colId xmlns:a16="http://schemas.microsoft.com/office/drawing/2014/main" xmlns="" val="20001"/>
                    </a:ext>
                  </a:extLst>
                </a:gridCol>
                <a:gridCol w="1355670">
                  <a:extLst>
                    <a:ext uri="{9D8B030D-6E8A-4147-A177-3AD203B41FA5}">
                      <a16:colId xmlns:a16="http://schemas.microsoft.com/office/drawing/2014/main" xmlns="" val="20002"/>
                    </a:ext>
                  </a:extLst>
                </a:gridCol>
              </a:tblGrid>
              <a:tr h="0">
                <a:tc>
                  <a:txBody>
                    <a:bodyPr/>
                    <a:lstStyle/>
                    <a:p>
                      <a:pPr algn="ctr" hangingPunct="0">
                        <a:lnSpc>
                          <a:spcPts val="1800"/>
                        </a:lnSpc>
                        <a:spcAft>
                          <a:spcPts val="0"/>
                        </a:spcAft>
                      </a:pPr>
                      <a:r>
                        <a:rPr lang="ja-JP" altLang="en-US" sz="1100" b="0" dirty="0">
                          <a:solidFill>
                            <a:schemeClr val="dk1"/>
                          </a:solidFill>
                          <a:effectLst/>
                          <a:latin typeface="+mn-ea"/>
                          <a:ea typeface="+mn-ea"/>
                          <a:cs typeface="+mn-cs"/>
                        </a:rPr>
                        <a:t>市町村（観測地点名）</a:t>
                      </a:r>
                      <a:endParaRPr lang="ja-JP" sz="1100" b="0" dirty="0">
                        <a:solidFill>
                          <a:srgbClr val="000000"/>
                        </a:solidFill>
                        <a:effectLst/>
                        <a:latin typeface="+mn-ea"/>
                        <a:ea typeface="+mn-ea"/>
                        <a:cs typeface="ＭＳ 明朝"/>
                      </a:endParaRPr>
                    </a:p>
                  </a:txBody>
                  <a:tcPr marL="31115" marR="31115" marT="0" marB="0" anchor="ctr"/>
                </a:tc>
                <a:tc>
                  <a:txBody>
                    <a:bodyPr/>
                    <a:lstStyle/>
                    <a:p>
                      <a:pPr algn="ctr" hangingPunct="0">
                        <a:lnSpc>
                          <a:spcPts val="1800"/>
                        </a:lnSpc>
                        <a:spcAft>
                          <a:spcPts val="0"/>
                        </a:spcAft>
                      </a:pPr>
                      <a:r>
                        <a:rPr lang="ja-JP" altLang="en-US" sz="1100" b="0" dirty="0">
                          <a:solidFill>
                            <a:schemeClr val="dk1"/>
                          </a:solidFill>
                          <a:effectLst/>
                          <a:latin typeface="+mn-ea"/>
                          <a:ea typeface="+mn-ea"/>
                          <a:cs typeface="+mn-cs"/>
                        </a:rPr>
                        <a:t>最大瞬間風速</a:t>
                      </a:r>
                      <a:endParaRPr lang="ja-JP" sz="1100" b="0" dirty="0">
                        <a:solidFill>
                          <a:srgbClr val="000000"/>
                        </a:solidFill>
                        <a:effectLst/>
                        <a:latin typeface="+mn-ea"/>
                        <a:ea typeface="+mn-ea"/>
                        <a:cs typeface="ＭＳ 明朝"/>
                      </a:endParaRPr>
                    </a:p>
                  </a:txBody>
                  <a:tcPr marL="31115" marR="31115" marT="0" marB="0" anchor="ctr"/>
                </a:tc>
                <a:tc>
                  <a:txBody>
                    <a:bodyPr/>
                    <a:lstStyle/>
                    <a:p>
                      <a:pPr algn="ctr" hangingPunct="0">
                        <a:lnSpc>
                          <a:spcPts val="1800"/>
                        </a:lnSpc>
                        <a:spcAft>
                          <a:spcPts val="0"/>
                        </a:spcAft>
                      </a:pPr>
                      <a:r>
                        <a:rPr lang="ja-JP" altLang="en-US" sz="1100" b="0" dirty="0">
                          <a:solidFill>
                            <a:srgbClr val="000000"/>
                          </a:solidFill>
                          <a:effectLst/>
                          <a:latin typeface="+mn-ea"/>
                          <a:ea typeface="+mn-ea"/>
                          <a:cs typeface="ＭＳ 明朝"/>
                        </a:rPr>
                        <a:t>備　考</a:t>
                      </a:r>
                      <a:endParaRPr lang="ja-JP" sz="1100" b="0" dirty="0">
                        <a:solidFill>
                          <a:srgbClr val="000000"/>
                        </a:solidFill>
                        <a:effectLst/>
                        <a:latin typeface="+mn-ea"/>
                        <a:ea typeface="+mn-ea"/>
                        <a:cs typeface="ＭＳ 明朝"/>
                      </a:endParaRPr>
                    </a:p>
                  </a:txBody>
                  <a:tcPr marL="31115" marR="31115" marT="0" marB="0" anchor="ctr"/>
                </a:tc>
                <a:extLst>
                  <a:ext uri="{0D108BD9-81ED-4DB2-BD59-A6C34878D82A}">
                    <a16:rowId xmlns:a16="http://schemas.microsoft.com/office/drawing/2014/main" xmlns="" val="10000"/>
                  </a:ext>
                </a:extLst>
              </a:tr>
              <a:tr h="0">
                <a:tc>
                  <a:txBody>
                    <a:bodyPr/>
                    <a:lstStyle/>
                    <a:p>
                      <a:pPr algn="just" hangingPunct="0">
                        <a:lnSpc>
                          <a:spcPts val="1800"/>
                        </a:lnSpc>
                        <a:spcAft>
                          <a:spcPts val="0"/>
                        </a:spcAft>
                      </a:pPr>
                      <a:r>
                        <a:rPr lang="ja-JP" altLang="en-US" sz="1100" b="0" dirty="0">
                          <a:effectLst/>
                          <a:latin typeface="+mn-ea"/>
                          <a:ea typeface="+mn-ea"/>
                        </a:rPr>
                        <a:t>京都市中京区　　　　</a:t>
                      </a:r>
                      <a:r>
                        <a:rPr lang="ja-JP" sz="1100" b="0" dirty="0">
                          <a:effectLst/>
                          <a:latin typeface="+mn-ea"/>
                          <a:ea typeface="+mn-ea"/>
                        </a:rPr>
                        <a:t>（</a:t>
                      </a:r>
                      <a:r>
                        <a:rPr lang="ja-JP" altLang="en-US" sz="1100" b="0" dirty="0">
                          <a:effectLst/>
                          <a:latin typeface="+mn-ea"/>
                          <a:ea typeface="+mn-ea"/>
                        </a:rPr>
                        <a:t>京都</a:t>
                      </a:r>
                      <a:r>
                        <a:rPr lang="ja-JP" sz="1100" b="0" dirty="0">
                          <a:effectLst/>
                          <a:latin typeface="+mn-ea"/>
                          <a:ea typeface="+mn-ea"/>
                        </a:rPr>
                        <a:t>）</a:t>
                      </a:r>
                      <a:endParaRPr lang="ja-JP" sz="1100" b="0" dirty="0">
                        <a:solidFill>
                          <a:srgbClr val="000000"/>
                        </a:solidFill>
                        <a:effectLst/>
                        <a:latin typeface="+mn-ea"/>
                        <a:ea typeface="+mn-ea"/>
                        <a:cs typeface="ＭＳ 明朝"/>
                      </a:endParaRPr>
                    </a:p>
                  </a:txBody>
                  <a:tcPr marL="31115" marR="31115" marT="0" marB="0" anchor="ctr"/>
                </a:tc>
                <a:tc>
                  <a:txBody>
                    <a:bodyPr/>
                    <a:lstStyle/>
                    <a:p>
                      <a:pPr algn="ctr" hangingPunct="0">
                        <a:lnSpc>
                          <a:spcPts val="1800"/>
                        </a:lnSpc>
                        <a:spcAft>
                          <a:spcPts val="0"/>
                        </a:spcAft>
                      </a:pPr>
                      <a:r>
                        <a:rPr lang="en-US" altLang="ja-JP" sz="1100" b="0" dirty="0">
                          <a:solidFill>
                            <a:schemeClr val="dk1"/>
                          </a:solidFill>
                          <a:effectLst/>
                          <a:latin typeface="+mn-ea"/>
                          <a:ea typeface="+mn-ea"/>
                          <a:cs typeface="+mn-cs"/>
                        </a:rPr>
                        <a:t>39.4m/s</a:t>
                      </a:r>
                      <a:endParaRPr lang="ja-JP" sz="1100" b="0" dirty="0">
                        <a:solidFill>
                          <a:srgbClr val="000000"/>
                        </a:solidFill>
                        <a:effectLst/>
                        <a:latin typeface="+mn-ea"/>
                        <a:ea typeface="+mn-ea"/>
                        <a:cs typeface="ＭＳ 明朝"/>
                      </a:endParaRPr>
                    </a:p>
                  </a:txBody>
                  <a:tcPr marL="31115" marR="31115" marT="0" marB="0" anchor="ctr"/>
                </a:tc>
                <a:tc>
                  <a:txBody>
                    <a:bodyPr/>
                    <a:lstStyle/>
                    <a:p>
                      <a:pPr algn="ctr" hangingPunct="0">
                        <a:lnSpc>
                          <a:spcPts val="1800"/>
                        </a:lnSpc>
                        <a:spcAft>
                          <a:spcPts val="0"/>
                        </a:spcAft>
                      </a:pPr>
                      <a:r>
                        <a:rPr lang="ja-JP" altLang="en-US" sz="1100" b="0" dirty="0">
                          <a:solidFill>
                            <a:srgbClr val="000000"/>
                          </a:solidFill>
                          <a:effectLst/>
                          <a:latin typeface="+mn-ea"/>
                          <a:ea typeface="+mn-ea"/>
                          <a:cs typeface="ＭＳ 明朝"/>
                        </a:rPr>
                        <a:t>観測史上２番目</a:t>
                      </a:r>
                      <a:endParaRPr lang="ja-JP" sz="1100" b="0" dirty="0">
                        <a:solidFill>
                          <a:srgbClr val="000000"/>
                        </a:solidFill>
                        <a:effectLst/>
                        <a:latin typeface="+mn-ea"/>
                        <a:ea typeface="+mn-ea"/>
                        <a:cs typeface="ＭＳ 明朝"/>
                      </a:endParaRPr>
                    </a:p>
                  </a:txBody>
                  <a:tcPr marL="31115" marR="31115" marT="0" marB="0" anchor="ctr"/>
                </a:tc>
                <a:extLst>
                  <a:ext uri="{0D108BD9-81ED-4DB2-BD59-A6C34878D82A}">
                    <a16:rowId xmlns:a16="http://schemas.microsoft.com/office/drawing/2014/main" xmlns="" val="10001"/>
                  </a:ext>
                </a:extLst>
              </a:tr>
              <a:tr h="0">
                <a:tc>
                  <a:txBody>
                    <a:bodyPr/>
                    <a:lstStyle/>
                    <a:p>
                      <a:pPr algn="just" hangingPunct="0">
                        <a:lnSpc>
                          <a:spcPts val="1800"/>
                        </a:lnSpc>
                        <a:spcAft>
                          <a:spcPts val="0"/>
                        </a:spcAft>
                      </a:pPr>
                      <a:r>
                        <a:rPr lang="ja-JP" altLang="en-US" sz="1100" b="0" dirty="0">
                          <a:effectLst/>
                          <a:latin typeface="+mn-ea"/>
                          <a:ea typeface="+mn-ea"/>
                        </a:rPr>
                        <a:t>京田辺市</a:t>
                      </a:r>
                      <a:r>
                        <a:rPr lang="ja-JP" sz="1100" b="0" dirty="0">
                          <a:effectLst/>
                          <a:latin typeface="+mn-ea"/>
                          <a:ea typeface="+mn-ea"/>
                        </a:rPr>
                        <a:t>　</a:t>
                      </a:r>
                      <a:r>
                        <a:rPr lang="ja-JP" altLang="en-US" sz="1100" b="0" dirty="0">
                          <a:effectLst/>
                          <a:latin typeface="+mn-ea"/>
                          <a:ea typeface="+mn-ea"/>
                        </a:rPr>
                        <a:t>　  　</a:t>
                      </a:r>
                      <a:r>
                        <a:rPr lang="ja-JP" altLang="en-US" sz="1100" b="0" baseline="0" dirty="0">
                          <a:effectLst/>
                          <a:latin typeface="+mn-ea"/>
                          <a:ea typeface="+mn-ea"/>
                        </a:rPr>
                        <a:t>  </a:t>
                      </a:r>
                      <a:r>
                        <a:rPr lang="ja-JP" sz="1100" b="0" dirty="0">
                          <a:effectLst/>
                          <a:latin typeface="+mn-ea"/>
                          <a:ea typeface="+mn-ea"/>
                        </a:rPr>
                        <a:t>　</a:t>
                      </a:r>
                      <a:r>
                        <a:rPr lang="en-US" sz="1100" b="0" dirty="0">
                          <a:effectLst/>
                          <a:latin typeface="+mn-ea"/>
                          <a:ea typeface="+mn-ea"/>
                        </a:rPr>
                        <a:t>(</a:t>
                      </a:r>
                      <a:r>
                        <a:rPr lang="ja-JP" altLang="en-US" sz="1100" b="0" dirty="0">
                          <a:effectLst/>
                          <a:latin typeface="+mn-ea"/>
                          <a:ea typeface="+mn-ea"/>
                        </a:rPr>
                        <a:t>京田辺</a:t>
                      </a:r>
                      <a:r>
                        <a:rPr lang="en-US" sz="1100" b="0" dirty="0">
                          <a:effectLst/>
                          <a:latin typeface="+mn-ea"/>
                          <a:ea typeface="+mn-ea"/>
                        </a:rPr>
                        <a:t>)</a:t>
                      </a:r>
                      <a:endParaRPr lang="ja-JP" sz="1100" b="0" dirty="0">
                        <a:solidFill>
                          <a:srgbClr val="000000"/>
                        </a:solidFill>
                        <a:effectLst/>
                        <a:latin typeface="+mn-ea"/>
                        <a:ea typeface="+mn-ea"/>
                        <a:cs typeface="ＭＳ 明朝"/>
                      </a:endParaRPr>
                    </a:p>
                  </a:txBody>
                  <a:tcPr marL="31115" marR="31115" marT="0" marB="0" anchor="ctr"/>
                </a:tc>
                <a:tc>
                  <a:txBody>
                    <a:bodyPr/>
                    <a:lstStyle/>
                    <a:p>
                      <a:pPr algn="ctr" hangingPunct="0">
                        <a:lnSpc>
                          <a:spcPts val="1800"/>
                        </a:lnSpc>
                        <a:spcAft>
                          <a:spcPts val="0"/>
                        </a:spcAft>
                      </a:pPr>
                      <a:r>
                        <a:rPr lang="en-US" altLang="ja-JP" sz="1100" b="0" dirty="0">
                          <a:solidFill>
                            <a:schemeClr val="dk1"/>
                          </a:solidFill>
                          <a:effectLst/>
                          <a:latin typeface="+mn-ea"/>
                          <a:ea typeface="+mn-ea"/>
                          <a:cs typeface="+mn-cs"/>
                        </a:rPr>
                        <a:t>34.4m/s</a:t>
                      </a:r>
                      <a:endParaRPr lang="ja-JP" sz="1100" b="0" dirty="0">
                        <a:solidFill>
                          <a:srgbClr val="000000"/>
                        </a:solidFill>
                        <a:effectLst/>
                        <a:latin typeface="+mn-ea"/>
                        <a:ea typeface="+mn-ea"/>
                        <a:cs typeface="ＭＳ 明朝"/>
                      </a:endParaRPr>
                    </a:p>
                  </a:txBody>
                  <a:tcPr marL="31115" marR="31115" marT="0" marB="0" anchor="ctr"/>
                </a:tc>
                <a:tc>
                  <a:txBody>
                    <a:bodyPr/>
                    <a:lstStyle/>
                    <a:p>
                      <a:pPr algn="ctr" hangingPunct="0">
                        <a:lnSpc>
                          <a:spcPts val="1800"/>
                        </a:lnSpc>
                        <a:spcAft>
                          <a:spcPts val="0"/>
                        </a:spcAft>
                      </a:pPr>
                      <a:r>
                        <a:rPr lang="ja-JP" altLang="en-US" sz="1100" b="0" dirty="0">
                          <a:solidFill>
                            <a:srgbClr val="000000"/>
                          </a:solidFill>
                          <a:effectLst/>
                          <a:latin typeface="+mn-ea"/>
                          <a:ea typeface="+mn-ea"/>
                          <a:cs typeface="ＭＳ 明朝"/>
                        </a:rPr>
                        <a:t>観測史上最大</a:t>
                      </a:r>
                      <a:endParaRPr lang="ja-JP" sz="1100" b="0" dirty="0">
                        <a:solidFill>
                          <a:srgbClr val="000000"/>
                        </a:solidFill>
                        <a:effectLst/>
                        <a:latin typeface="+mn-ea"/>
                        <a:ea typeface="+mn-ea"/>
                        <a:cs typeface="ＭＳ 明朝"/>
                      </a:endParaRPr>
                    </a:p>
                  </a:txBody>
                  <a:tcPr marL="31115" marR="31115" marT="0" marB="0" anchor="ctr"/>
                </a:tc>
                <a:extLst>
                  <a:ext uri="{0D108BD9-81ED-4DB2-BD59-A6C34878D82A}">
                    <a16:rowId xmlns:a16="http://schemas.microsoft.com/office/drawing/2014/main" xmlns="" val="10002"/>
                  </a:ext>
                </a:extLst>
              </a:tr>
              <a:tr h="0">
                <a:tc>
                  <a:txBody>
                    <a:bodyPr/>
                    <a:lstStyle/>
                    <a:p>
                      <a:pPr algn="just" hangingPunct="0">
                        <a:lnSpc>
                          <a:spcPts val="1800"/>
                        </a:lnSpc>
                        <a:spcAft>
                          <a:spcPts val="0"/>
                        </a:spcAft>
                      </a:pPr>
                      <a:r>
                        <a:rPr lang="ja-JP" altLang="en-US" sz="1100" b="0" dirty="0">
                          <a:effectLst/>
                          <a:latin typeface="+mn-ea"/>
                          <a:ea typeface="+mn-ea"/>
                        </a:rPr>
                        <a:t>南丹市　　　　　　　</a:t>
                      </a:r>
                      <a:r>
                        <a:rPr lang="en-US" altLang="ja-JP" sz="1100" b="0" dirty="0">
                          <a:effectLst/>
                          <a:latin typeface="+mn-ea"/>
                          <a:ea typeface="+mn-ea"/>
                        </a:rPr>
                        <a:t> </a:t>
                      </a:r>
                      <a:r>
                        <a:rPr lang="ja-JP" sz="1100" b="0" dirty="0">
                          <a:effectLst/>
                          <a:latin typeface="+mn-ea"/>
                          <a:ea typeface="+mn-ea"/>
                        </a:rPr>
                        <a:t>　</a:t>
                      </a:r>
                      <a:r>
                        <a:rPr lang="ja-JP" altLang="en-US" sz="1100" b="0" dirty="0">
                          <a:effectLst/>
                          <a:latin typeface="+mn-ea"/>
                          <a:ea typeface="+mn-ea"/>
                        </a:rPr>
                        <a:t>（美山</a:t>
                      </a:r>
                      <a:r>
                        <a:rPr lang="en-US" sz="1100" b="0" dirty="0">
                          <a:effectLst/>
                          <a:latin typeface="+mn-ea"/>
                          <a:ea typeface="+mn-ea"/>
                        </a:rPr>
                        <a:t>)</a:t>
                      </a:r>
                      <a:endParaRPr lang="ja-JP" sz="1100" b="0" dirty="0">
                        <a:solidFill>
                          <a:srgbClr val="000000"/>
                        </a:solidFill>
                        <a:effectLst/>
                        <a:latin typeface="+mn-ea"/>
                        <a:ea typeface="+mn-ea"/>
                        <a:cs typeface="ＭＳ 明朝"/>
                      </a:endParaRPr>
                    </a:p>
                  </a:txBody>
                  <a:tcPr marL="31115" marR="31115" marT="0" marB="0" anchor="ctr"/>
                </a:tc>
                <a:tc>
                  <a:txBody>
                    <a:bodyPr/>
                    <a:lstStyle/>
                    <a:p>
                      <a:pPr algn="ctr" hangingPunct="0">
                        <a:lnSpc>
                          <a:spcPts val="1800"/>
                        </a:lnSpc>
                        <a:spcAft>
                          <a:spcPts val="0"/>
                        </a:spcAft>
                      </a:pPr>
                      <a:r>
                        <a:rPr lang="en-US" altLang="ja-JP" sz="1100" b="0" dirty="0">
                          <a:solidFill>
                            <a:schemeClr val="dk1"/>
                          </a:solidFill>
                          <a:effectLst/>
                          <a:latin typeface="+mn-ea"/>
                          <a:ea typeface="+mn-ea"/>
                          <a:cs typeface="+mn-cs"/>
                        </a:rPr>
                        <a:t>28.1m/s</a:t>
                      </a:r>
                      <a:endParaRPr lang="ja-JP" sz="1100" b="0" dirty="0">
                        <a:solidFill>
                          <a:srgbClr val="000000"/>
                        </a:solidFill>
                        <a:effectLst/>
                        <a:latin typeface="+mn-ea"/>
                        <a:ea typeface="+mn-ea"/>
                        <a:cs typeface="ＭＳ 明朝"/>
                      </a:endParaRPr>
                    </a:p>
                  </a:txBody>
                  <a:tcPr marL="31115" marR="31115" marT="0" marB="0" anchor="ctr"/>
                </a:tc>
                <a:tc>
                  <a:txBody>
                    <a:bodyPr/>
                    <a:lstStyle/>
                    <a:p>
                      <a:pPr marL="0" marR="0" indent="0" algn="ctr" defTabSz="914400" rtl="0" eaLnBrk="1" fontAlgn="auto" latinLnBrk="0" hangingPunct="0">
                        <a:lnSpc>
                          <a:spcPts val="1800"/>
                        </a:lnSpc>
                        <a:spcBef>
                          <a:spcPts val="0"/>
                        </a:spcBef>
                        <a:spcAft>
                          <a:spcPts val="0"/>
                        </a:spcAft>
                        <a:buClrTx/>
                        <a:buSzTx/>
                        <a:buFontTx/>
                        <a:buNone/>
                        <a:tabLst/>
                        <a:defRPr/>
                      </a:pPr>
                      <a:r>
                        <a:rPr lang="ja-JP" altLang="en-US" sz="1100" b="0" dirty="0">
                          <a:solidFill>
                            <a:srgbClr val="000000"/>
                          </a:solidFill>
                          <a:effectLst/>
                          <a:latin typeface="+mn-ea"/>
                          <a:ea typeface="+mn-ea"/>
                          <a:cs typeface="ＭＳ 明朝"/>
                        </a:rPr>
                        <a:t>観測史上最大</a:t>
                      </a:r>
                      <a:endParaRPr lang="ja-JP" altLang="ja-JP" sz="1100" b="0" dirty="0">
                        <a:solidFill>
                          <a:srgbClr val="000000"/>
                        </a:solidFill>
                        <a:effectLst/>
                        <a:latin typeface="+mn-ea"/>
                        <a:ea typeface="+mn-ea"/>
                        <a:cs typeface="ＭＳ 明朝"/>
                      </a:endParaRPr>
                    </a:p>
                  </a:txBody>
                  <a:tcPr marL="31115" marR="31115" marT="0" marB="0" anchor="ctr"/>
                </a:tc>
                <a:extLst>
                  <a:ext uri="{0D108BD9-81ED-4DB2-BD59-A6C34878D82A}">
                    <a16:rowId xmlns:a16="http://schemas.microsoft.com/office/drawing/2014/main" xmlns="" val="10003"/>
                  </a:ext>
                </a:extLst>
              </a:tr>
              <a:tr h="0">
                <a:tc>
                  <a:txBody>
                    <a:bodyPr/>
                    <a:lstStyle/>
                    <a:p>
                      <a:pPr algn="just" hangingPunct="0">
                        <a:lnSpc>
                          <a:spcPts val="1800"/>
                        </a:lnSpc>
                        <a:spcAft>
                          <a:spcPts val="0"/>
                        </a:spcAft>
                      </a:pPr>
                      <a:r>
                        <a:rPr lang="ja-JP" altLang="en-US" sz="1100" b="0" dirty="0">
                          <a:solidFill>
                            <a:srgbClr val="000000"/>
                          </a:solidFill>
                          <a:effectLst/>
                          <a:latin typeface="+mn-ea"/>
                          <a:ea typeface="+mn-ea"/>
                          <a:cs typeface="ＭＳ 明朝"/>
                        </a:rPr>
                        <a:t>南丹市　　　　　　　　</a:t>
                      </a:r>
                      <a:r>
                        <a:rPr lang="ja-JP" altLang="en-US" sz="1100" b="0" baseline="0" dirty="0">
                          <a:solidFill>
                            <a:srgbClr val="000000"/>
                          </a:solidFill>
                          <a:effectLst/>
                          <a:latin typeface="+mn-ea"/>
                          <a:ea typeface="+mn-ea"/>
                          <a:cs typeface="ＭＳ 明朝"/>
                        </a:rPr>
                        <a:t> </a:t>
                      </a:r>
                      <a:r>
                        <a:rPr lang="ja-JP" altLang="en-US" sz="1100" b="0" dirty="0">
                          <a:solidFill>
                            <a:srgbClr val="000000"/>
                          </a:solidFill>
                          <a:effectLst/>
                          <a:latin typeface="+mn-ea"/>
                          <a:ea typeface="+mn-ea"/>
                          <a:cs typeface="ＭＳ 明朝"/>
                        </a:rPr>
                        <a:t>（園部）</a:t>
                      </a:r>
                      <a:endParaRPr lang="ja-JP" sz="1100" b="0" dirty="0">
                        <a:solidFill>
                          <a:srgbClr val="000000"/>
                        </a:solidFill>
                        <a:effectLst/>
                        <a:latin typeface="+mn-ea"/>
                        <a:ea typeface="+mn-ea"/>
                        <a:cs typeface="ＭＳ 明朝"/>
                      </a:endParaRPr>
                    </a:p>
                  </a:txBody>
                  <a:tcPr marL="31115" marR="31115" marT="0" marB="0" anchor="ctr"/>
                </a:tc>
                <a:tc>
                  <a:txBody>
                    <a:bodyPr/>
                    <a:lstStyle/>
                    <a:p>
                      <a:pPr algn="ctr" hangingPunct="0">
                        <a:lnSpc>
                          <a:spcPts val="1800"/>
                        </a:lnSpc>
                        <a:spcAft>
                          <a:spcPts val="0"/>
                        </a:spcAft>
                      </a:pPr>
                      <a:r>
                        <a:rPr lang="en-US" altLang="ja-JP" sz="1100" b="0" dirty="0">
                          <a:solidFill>
                            <a:srgbClr val="000000"/>
                          </a:solidFill>
                          <a:effectLst/>
                          <a:latin typeface="+mn-ea"/>
                          <a:ea typeface="+mn-ea"/>
                          <a:cs typeface="ＭＳ 明朝"/>
                        </a:rPr>
                        <a:t>27.1m/s</a:t>
                      </a:r>
                      <a:endParaRPr lang="ja-JP" sz="1100" b="0" dirty="0">
                        <a:solidFill>
                          <a:srgbClr val="000000"/>
                        </a:solidFill>
                        <a:effectLst/>
                        <a:latin typeface="+mn-ea"/>
                        <a:ea typeface="+mn-ea"/>
                        <a:cs typeface="ＭＳ 明朝"/>
                      </a:endParaRPr>
                    </a:p>
                  </a:txBody>
                  <a:tcPr marL="31115" marR="31115" marT="0" marB="0" anchor="ctr"/>
                </a:tc>
                <a:tc>
                  <a:txBody>
                    <a:bodyPr/>
                    <a:lstStyle/>
                    <a:p>
                      <a:pPr marL="0" marR="0" indent="0" algn="ctr" defTabSz="914400" rtl="0" eaLnBrk="1" fontAlgn="auto" latinLnBrk="0" hangingPunct="0">
                        <a:lnSpc>
                          <a:spcPts val="1800"/>
                        </a:lnSpc>
                        <a:spcBef>
                          <a:spcPts val="0"/>
                        </a:spcBef>
                        <a:spcAft>
                          <a:spcPts val="0"/>
                        </a:spcAft>
                        <a:buClrTx/>
                        <a:buSzTx/>
                        <a:buFontTx/>
                        <a:buNone/>
                        <a:tabLst/>
                        <a:defRPr/>
                      </a:pPr>
                      <a:r>
                        <a:rPr lang="ja-JP" altLang="en-US" sz="1100" b="0" dirty="0">
                          <a:solidFill>
                            <a:srgbClr val="000000"/>
                          </a:solidFill>
                          <a:effectLst/>
                          <a:latin typeface="+mn-ea"/>
                          <a:ea typeface="+mn-ea"/>
                          <a:cs typeface="ＭＳ 明朝"/>
                        </a:rPr>
                        <a:t>観測史上最大</a:t>
                      </a:r>
                      <a:endParaRPr lang="ja-JP" altLang="ja-JP" sz="1100" b="0" dirty="0">
                        <a:solidFill>
                          <a:srgbClr val="000000"/>
                        </a:solidFill>
                        <a:effectLst/>
                        <a:latin typeface="+mn-ea"/>
                        <a:ea typeface="+mn-ea"/>
                        <a:cs typeface="ＭＳ 明朝"/>
                      </a:endParaRPr>
                    </a:p>
                  </a:txBody>
                  <a:tcPr marL="31115" marR="31115" marT="0" marB="0" anchor="ctr"/>
                </a:tc>
                <a:extLst>
                  <a:ext uri="{0D108BD9-81ED-4DB2-BD59-A6C34878D82A}">
                    <a16:rowId xmlns:a16="http://schemas.microsoft.com/office/drawing/2014/main" xmlns="" val="10004"/>
                  </a:ext>
                </a:extLst>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320607437"/>
              </p:ext>
            </p:extLst>
          </p:nvPr>
        </p:nvGraphicFramePr>
        <p:xfrm>
          <a:off x="4423746" y="1545759"/>
          <a:ext cx="4357776" cy="914400"/>
        </p:xfrm>
        <a:graphic>
          <a:graphicData uri="http://schemas.openxmlformats.org/drawingml/2006/table">
            <a:tbl>
              <a:tblPr>
                <a:tableStyleId>{5C22544A-7EE6-4342-B048-85BDC9FD1C3A}</a:tableStyleId>
              </a:tblPr>
              <a:tblGrid>
                <a:gridCol w="1776419">
                  <a:extLst>
                    <a:ext uri="{9D8B030D-6E8A-4147-A177-3AD203B41FA5}">
                      <a16:colId xmlns:a16="http://schemas.microsoft.com/office/drawing/2014/main" xmlns="" val="20000"/>
                    </a:ext>
                  </a:extLst>
                </a:gridCol>
                <a:gridCol w="864453">
                  <a:extLst>
                    <a:ext uri="{9D8B030D-6E8A-4147-A177-3AD203B41FA5}">
                      <a16:colId xmlns:a16="http://schemas.microsoft.com/office/drawing/2014/main" xmlns="" val="20001"/>
                    </a:ext>
                  </a:extLst>
                </a:gridCol>
                <a:gridCol w="1716904">
                  <a:extLst>
                    <a:ext uri="{9D8B030D-6E8A-4147-A177-3AD203B41FA5}">
                      <a16:colId xmlns:a16="http://schemas.microsoft.com/office/drawing/2014/main" xmlns="" val="20002"/>
                    </a:ext>
                  </a:extLst>
                </a:gridCol>
              </a:tblGrid>
              <a:tr h="0">
                <a:tc>
                  <a:txBody>
                    <a:bodyPr/>
                    <a:lstStyle/>
                    <a:p>
                      <a:pPr algn="ctr" hangingPunct="0">
                        <a:lnSpc>
                          <a:spcPts val="1800"/>
                        </a:lnSpc>
                        <a:spcAft>
                          <a:spcPts val="0"/>
                        </a:spcAft>
                      </a:pPr>
                      <a:r>
                        <a:rPr lang="ja-JP" sz="1100" b="0" dirty="0">
                          <a:effectLst/>
                          <a:latin typeface="+mn-ea"/>
                          <a:ea typeface="+mn-ea"/>
                        </a:rPr>
                        <a:t>観測所</a:t>
                      </a:r>
                      <a:endParaRPr lang="ja-JP" sz="1200" b="0" dirty="0">
                        <a:solidFill>
                          <a:srgbClr val="000000"/>
                        </a:solidFill>
                        <a:effectLst/>
                        <a:latin typeface="+mn-ea"/>
                        <a:ea typeface="+mn-ea"/>
                        <a:cs typeface="ＭＳ 明朝"/>
                      </a:endParaRPr>
                    </a:p>
                  </a:txBody>
                  <a:tcPr marL="31115" marR="31115" marT="0" marB="0"/>
                </a:tc>
                <a:tc>
                  <a:txBody>
                    <a:bodyPr/>
                    <a:lstStyle/>
                    <a:p>
                      <a:pPr algn="ctr" hangingPunct="0">
                        <a:lnSpc>
                          <a:spcPts val="1800"/>
                        </a:lnSpc>
                        <a:spcAft>
                          <a:spcPts val="0"/>
                        </a:spcAft>
                      </a:pPr>
                      <a:r>
                        <a:rPr lang="ja-JP" sz="1100" b="0" dirty="0">
                          <a:effectLst/>
                          <a:latin typeface="+mn-ea"/>
                          <a:ea typeface="+mn-ea"/>
                        </a:rPr>
                        <a:t>時間雨量</a:t>
                      </a:r>
                      <a:endParaRPr lang="ja-JP" sz="1200" b="0" dirty="0">
                        <a:solidFill>
                          <a:srgbClr val="000000"/>
                        </a:solidFill>
                        <a:effectLst/>
                        <a:latin typeface="+mn-ea"/>
                        <a:ea typeface="+mn-ea"/>
                        <a:cs typeface="ＭＳ 明朝"/>
                      </a:endParaRPr>
                    </a:p>
                  </a:txBody>
                  <a:tcPr marL="31115" marR="31115" marT="0" marB="0"/>
                </a:tc>
                <a:tc>
                  <a:txBody>
                    <a:bodyPr/>
                    <a:lstStyle/>
                    <a:p>
                      <a:pPr algn="ctr" hangingPunct="0">
                        <a:lnSpc>
                          <a:spcPts val="1800"/>
                        </a:lnSpc>
                        <a:spcAft>
                          <a:spcPts val="0"/>
                        </a:spcAft>
                      </a:pPr>
                      <a:r>
                        <a:rPr lang="ja-JP" altLang="en-US" sz="1100" b="0" dirty="0">
                          <a:effectLst/>
                          <a:latin typeface="+mn-ea"/>
                          <a:ea typeface="+mn-ea"/>
                        </a:rPr>
                        <a:t>観測</a:t>
                      </a:r>
                      <a:r>
                        <a:rPr lang="ja-JP" sz="1100" b="0" dirty="0">
                          <a:effectLst/>
                          <a:latin typeface="+mn-ea"/>
                          <a:ea typeface="+mn-ea"/>
                        </a:rPr>
                        <a:t>時間</a:t>
                      </a:r>
                      <a:endParaRPr lang="ja-JP" sz="1200" b="0" dirty="0">
                        <a:solidFill>
                          <a:srgbClr val="000000"/>
                        </a:solidFill>
                        <a:effectLst/>
                        <a:latin typeface="+mn-ea"/>
                        <a:ea typeface="+mn-ea"/>
                        <a:cs typeface="ＭＳ 明朝"/>
                      </a:endParaRPr>
                    </a:p>
                  </a:txBody>
                  <a:tcPr marL="31115" marR="31115" marT="0" marB="0"/>
                </a:tc>
                <a:extLst>
                  <a:ext uri="{0D108BD9-81ED-4DB2-BD59-A6C34878D82A}">
                    <a16:rowId xmlns:a16="http://schemas.microsoft.com/office/drawing/2014/main" xmlns="" val="10000"/>
                  </a:ext>
                </a:extLst>
              </a:tr>
              <a:tr h="0">
                <a:tc>
                  <a:txBody>
                    <a:bodyPr/>
                    <a:lstStyle/>
                    <a:p>
                      <a:pPr algn="just" hangingPunct="0">
                        <a:lnSpc>
                          <a:spcPts val="1800"/>
                        </a:lnSpc>
                        <a:spcAft>
                          <a:spcPts val="0"/>
                        </a:spcAft>
                      </a:pPr>
                      <a:r>
                        <a:rPr lang="ja-JP" altLang="en-US" sz="1200" b="0" dirty="0">
                          <a:effectLst/>
                          <a:latin typeface="+mn-ea"/>
                          <a:ea typeface="+mn-ea"/>
                        </a:rPr>
                        <a:t>四</a:t>
                      </a:r>
                      <a:r>
                        <a:rPr lang="ja-JP" altLang="en-US" sz="1200" b="0" dirty="0" err="1">
                          <a:effectLst/>
                          <a:latin typeface="+mn-ea"/>
                          <a:ea typeface="+mn-ea"/>
                        </a:rPr>
                        <a:t>ッ</a:t>
                      </a:r>
                      <a:r>
                        <a:rPr lang="ja-JP" altLang="en-US" sz="1200" b="0" dirty="0">
                          <a:effectLst/>
                          <a:latin typeface="+mn-ea"/>
                          <a:ea typeface="+mn-ea"/>
                        </a:rPr>
                        <a:t>谷</a:t>
                      </a:r>
                      <a:r>
                        <a:rPr lang="en-US" sz="1200" b="0" dirty="0">
                          <a:effectLst/>
                          <a:latin typeface="+mn-ea"/>
                          <a:ea typeface="+mn-ea"/>
                        </a:rPr>
                        <a:t>      </a:t>
                      </a:r>
                      <a:r>
                        <a:rPr lang="ja-JP" altLang="en-US" sz="1200" b="0" dirty="0">
                          <a:effectLst/>
                          <a:latin typeface="+mn-ea"/>
                          <a:ea typeface="+mn-ea"/>
                        </a:rPr>
                        <a:t>　　　　</a:t>
                      </a:r>
                      <a:r>
                        <a:rPr lang="ja-JP" altLang="en-US" sz="1200" b="0" baseline="0" dirty="0">
                          <a:effectLst/>
                          <a:latin typeface="+mn-ea"/>
                          <a:ea typeface="+mn-ea"/>
                        </a:rPr>
                        <a:t> </a:t>
                      </a:r>
                      <a:r>
                        <a:rPr lang="ja-JP" sz="1100" b="0" dirty="0">
                          <a:effectLst/>
                          <a:latin typeface="+mn-ea"/>
                          <a:ea typeface="+mn-ea"/>
                        </a:rPr>
                        <a:t>（</a:t>
                      </a:r>
                      <a:r>
                        <a:rPr lang="ja-JP" altLang="en-US" sz="1100" b="0" dirty="0">
                          <a:effectLst/>
                          <a:latin typeface="+mn-ea"/>
                          <a:ea typeface="+mn-ea"/>
                        </a:rPr>
                        <a:t>南丹市</a:t>
                      </a:r>
                      <a:r>
                        <a:rPr lang="ja-JP" sz="1100" b="0" dirty="0">
                          <a:effectLst/>
                          <a:latin typeface="+mn-ea"/>
                          <a:ea typeface="+mn-ea"/>
                        </a:rPr>
                        <a:t>）</a:t>
                      </a:r>
                      <a:endParaRPr lang="ja-JP" sz="1200" b="0" dirty="0">
                        <a:solidFill>
                          <a:srgbClr val="000000"/>
                        </a:solidFill>
                        <a:effectLst/>
                        <a:latin typeface="+mn-ea"/>
                        <a:ea typeface="+mn-ea"/>
                        <a:cs typeface="ＭＳ 明朝"/>
                      </a:endParaRPr>
                    </a:p>
                  </a:txBody>
                  <a:tcPr marL="31115" marR="31115" marT="0" marB="0"/>
                </a:tc>
                <a:tc>
                  <a:txBody>
                    <a:bodyPr/>
                    <a:lstStyle/>
                    <a:p>
                      <a:pPr algn="ctr" hangingPunct="0">
                        <a:lnSpc>
                          <a:spcPts val="1800"/>
                        </a:lnSpc>
                        <a:spcAft>
                          <a:spcPts val="0"/>
                        </a:spcAft>
                      </a:pPr>
                      <a:r>
                        <a:rPr lang="en-US" altLang="ja-JP" sz="1100" b="0" dirty="0">
                          <a:effectLst/>
                          <a:latin typeface="+mn-ea"/>
                          <a:ea typeface="+mn-ea"/>
                        </a:rPr>
                        <a:t>56</a:t>
                      </a:r>
                      <a:r>
                        <a:rPr lang="en-US" sz="1100" b="0" dirty="0">
                          <a:effectLst/>
                          <a:latin typeface="+mn-ea"/>
                          <a:ea typeface="+mn-ea"/>
                        </a:rPr>
                        <a:t>mm</a:t>
                      </a:r>
                      <a:endParaRPr lang="ja-JP" sz="1200" b="0" dirty="0">
                        <a:solidFill>
                          <a:srgbClr val="000000"/>
                        </a:solidFill>
                        <a:effectLst/>
                        <a:latin typeface="+mn-ea"/>
                        <a:ea typeface="+mn-ea"/>
                        <a:cs typeface="ＭＳ 明朝"/>
                      </a:endParaRPr>
                    </a:p>
                  </a:txBody>
                  <a:tcPr marL="31115" marR="31115" marT="0" marB="0"/>
                </a:tc>
                <a:tc>
                  <a:txBody>
                    <a:bodyPr/>
                    <a:lstStyle/>
                    <a:p>
                      <a:pPr algn="ctr" hangingPunct="0">
                        <a:lnSpc>
                          <a:spcPts val="1800"/>
                        </a:lnSpc>
                        <a:spcAft>
                          <a:spcPts val="0"/>
                        </a:spcAft>
                      </a:pPr>
                      <a:r>
                        <a:rPr lang="en-US" altLang="ja-JP" sz="1100" b="0" dirty="0">
                          <a:effectLst/>
                          <a:latin typeface="+mn-ea"/>
                          <a:ea typeface="+mn-ea"/>
                        </a:rPr>
                        <a:t>9/4</a:t>
                      </a:r>
                      <a:r>
                        <a:rPr lang="ja-JP" altLang="en-US" sz="1100" b="0" dirty="0">
                          <a:effectLst/>
                          <a:latin typeface="+mn-ea"/>
                          <a:ea typeface="+mn-ea"/>
                        </a:rPr>
                        <a:t>　</a:t>
                      </a:r>
                      <a:r>
                        <a:rPr lang="en-US" sz="1100" b="0" dirty="0">
                          <a:effectLst/>
                          <a:latin typeface="+mn-ea"/>
                          <a:ea typeface="+mn-ea"/>
                        </a:rPr>
                        <a:t> </a:t>
                      </a:r>
                      <a:r>
                        <a:rPr lang="en-US" altLang="ja-JP" sz="1100" b="0" dirty="0">
                          <a:effectLst/>
                          <a:latin typeface="+mn-ea"/>
                          <a:ea typeface="+mn-ea"/>
                        </a:rPr>
                        <a:t>14</a:t>
                      </a:r>
                      <a:r>
                        <a:rPr lang="en-US" sz="1100" b="0" dirty="0">
                          <a:effectLst/>
                          <a:latin typeface="+mn-ea"/>
                          <a:ea typeface="+mn-ea"/>
                        </a:rPr>
                        <a:t>:00</a:t>
                      </a:r>
                      <a:r>
                        <a:rPr lang="ja-JP" sz="1100" b="0" dirty="0">
                          <a:effectLst/>
                          <a:latin typeface="+mn-ea"/>
                          <a:ea typeface="+mn-ea"/>
                        </a:rPr>
                        <a:t>～</a:t>
                      </a:r>
                      <a:r>
                        <a:rPr lang="en-US" altLang="ja-JP" sz="1100" b="0" dirty="0">
                          <a:effectLst/>
                          <a:latin typeface="+mn-ea"/>
                          <a:ea typeface="+mn-ea"/>
                        </a:rPr>
                        <a:t>15</a:t>
                      </a:r>
                      <a:r>
                        <a:rPr lang="en-US" sz="1100" b="0" dirty="0">
                          <a:effectLst/>
                          <a:latin typeface="+mn-ea"/>
                          <a:ea typeface="+mn-ea"/>
                        </a:rPr>
                        <a:t>:00</a:t>
                      </a:r>
                      <a:endParaRPr lang="ja-JP" sz="1200" b="0" dirty="0">
                        <a:solidFill>
                          <a:srgbClr val="000000"/>
                        </a:solidFill>
                        <a:effectLst/>
                        <a:latin typeface="+mn-ea"/>
                        <a:ea typeface="+mn-ea"/>
                        <a:cs typeface="ＭＳ 明朝"/>
                      </a:endParaRPr>
                    </a:p>
                  </a:txBody>
                  <a:tcPr marL="31115" marR="31115" marT="0" marB="0"/>
                </a:tc>
                <a:extLst>
                  <a:ext uri="{0D108BD9-81ED-4DB2-BD59-A6C34878D82A}">
                    <a16:rowId xmlns:a16="http://schemas.microsoft.com/office/drawing/2014/main" xmlns="" val="10001"/>
                  </a:ext>
                </a:extLst>
              </a:tr>
              <a:tr h="0">
                <a:tc>
                  <a:txBody>
                    <a:bodyPr/>
                    <a:lstStyle/>
                    <a:p>
                      <a:pPr algn="just" hangingPunct="0">
                        <a:lnSpc>
                          <a:spcPts val="1800"/>
                        </a:lnSpc>
                        <a:spcAft>
                          <a:spcPts val="0"/>
                        </a:spcAft>
                      </a:pPr>
                      <a:r>
                        <a:rPr lang="ja-JP" altLang="en-US" sz="1100" b="0" dirty="0">
                          <a:effectLst/>
                          <a:latin typeface="+mn-ea"/>
                          <a:ea typeface="+mn-ea"/>
                        </a:rPr>
                        <a:t>原地（水資）（京都市左京区</a:t>
                      </a:r>
                      <a:r>
                        <a:rPr lang="en-US" sz="1100" b="0" dirty="0">
                          <a:effectLst/>
                          <a:latin typeface="+mn-ea"/>
                          <a:ea typeface="+mn-ea"/>
                        </a:rPr>
                        <a:t>)</a:t>
                      </a:r>
                      <a:endParaRPr lang="ja-JP" sz="1100" b="0" dirty="0">
                        <a:solidFill>
                          <a:srgbClr val="000000"/>
                        </a:solidFill>
                        <a:effectLst/>
                        <a:latin typeface="+mn-ea"/>
                        <a:ea typeface="+mn-ea"/>
                        <a:cs typeface="ＭＳ 明朝"/>
                      </a:endParaRPr>
                    </a:p>
                  </a:txBody>
                  <a:tcPr marL="31115" marR="31115" marT="0" marB="0"/>
                </a:tc>
                <a:tc>
                  <a:txBody>
                    <a:bodyPr/>
                    <a:lstStyle/>
                    <a:p>
                      <a:pPr algn="ctr" hangingPunct="0">
                        <a:lnSpc>
                          <a:spcPts val="1800"/>
                        </a:lnSpc>
                        <a:spcAft>
                          <a:spcPts val="0"/>
                        </a:spcAft>
                      </a:pPr>
                      <a:r>
                        <a:rPr lang="en-US" altLang="ja-JP" sz="1100" b="0" dirty="0">
                          <a:effectLst/>
                          <a:latin typeface="+mn-ea"/>
                          <a:ea typeface="+mn-ea"/>
                        </a:rPr>
                        <a:t>53</a:t>
                      </a:r>
                      <a:r>
                        <a:rPr lang="en-US" sz="1100" b="0" dirty="0">
                          <a:effectLst/>
                          <a:latin typeface="+mn-ea"/>
                          <a:ea typeface="+mn-ea"/>
                        </a:rPr>
                        <a:t>mm</a:t>
                      </a:r>
                      <a:endParaRPr lang="ja-JP" sz="1200" b="0" dirty="0">
                        <a:solidFill>
                          <a:srgbClr val="000000"/>
                        </a:solidFill>
                        <a:effectLst/>
                        <a:latin typeface="+mn-ea"/>
                        <a:ea typeface="+mn-ea"/>
                        <a:cs typeface="ＭＳ 明朝"/>
                      </a:endParaRPr>
                    </a:p>
                  </a:txBody>
                  <a:tcPr marL="31115" marR="31115" marT="0" marB="0"/>
                </a:tc>
                <a:tc>
                  <a:txBody>
                    <a:bodyPr/>
                    <a:lstStyle/>
                    <a:p>
                      <a:pPr marL="0" marR="0" lvl="0" indent="0" algn="ctr" defTabSz="914400" rtl="0" eaLnBrk="1" fontAlgn="auto" latinLnBrk="0" hangingPunct="0">
                        <a:lnSpc>
                          <a:spcPts val="18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ＭＳ Ｐゴシック"/>
                          <a:ea typeface="+mn-ea"/>
                          <a:cs typeface="+mn-cs"/>
                        </a:rPr>
                        <a:t>9/4</a:t>
                      </a:r>
                      <a:r>
                        <a:rPr kumimoji="1" lang="ja-JP" altLang="en-US" sz="1100" b="0" i="0" u="none" strike="noStrike" kern="1200" cap="none" spc="0" normalizeH="0" baseline="0" noProof="0" dirty="0">
                          <a:ln>
                            <a:noFill/>
                          </a:ln>
                          <a:solidFill>
                            <a:prstClr val="black"/>
                          </a:solidFill>
                          <a:effectLst/>
                          <a:uLnTx/>
                          <a:uFillTx/>
                          <a:latin typeface="ＭＳ Ｐゴシック"/>
                          <a:ea typeface="+mn-ea"/>
                          <a:cs typeface="+mn-cs"/>
                        </a:rPr>
                        <a:t>　</a:t>
                      </a:r>
                      <a:r>
                        <a:rPr kumimoji="1" lang="en-US" altLang="ja-JP" sz="1100" b="0" i="0" u="none" strike="noStrike" kern="1200" cap="none" spc="0" normalizeH="0" baseline="0" noProof="0" dirty="0">
                          <a:ln>
                            <a:noFill/>
                          </a:ln>
                          <a:solidFill>
                            <a:prstClr val="black"/>
                          </a:solidFill>
                          <a:effectLst/>
                          <a:uLnTx/>
                          <a:uFillTx/>
                          <a:latin typeface="+mn-lt"/>
                          <a:ea typeface="+mn-ea"/>
                          <a:cs typeface="+mn-cs"/>
                        </a:rPr>
                        <a:t> </a:t>
                      </a:r>
                      <a:r>
                        <a:rPr kumimoji="1" lang="en-US" altLang="ja-JP" sz="1100" b="0" i="0" u="none" strike="noStrike" kern="1200" cap="none" spc="0" normalizeH="0" baseline="0" noProof="0" dirty="0">
                          <a:ln>
                            <a:noFill/>
                          </a:ln>
                          <a:solidFill>
                            <a:prstClr val="black"/>
                          </a:solidFill>
                          <a:effectLst/>
                          <a:uLnTx/>
                          <a:uFillTx/>
                          <a:latin typeface="ＭＳ Ｐゴシック"/>
                          <a:ea typeface="+mn-ea"/>
                          <a:cs typeface="+mn-cs"/>
                        </a:rPr>
                        <a:t>14</a:t>
                      </a:r>
                      <a:r>
                        <a:rPr kumimoji="1" lang="en-US" altLang="ja-JP" sz="1100" b="0" i="0" u="none" strike="noStrike" kern="1200" cap="none" spc="0" normalizeH="0" baseline="0" noProof="0" dirty="0">
                          <a:ln>
                            <a:noFill/>
                          </a:ln>
                          <a:solidFill>
                            <a:prstClr val="black"/>
                          </a:solidFill>
                          <a:effectLst/>
                          <a:uLnTx/>
                          <a:uFillTx/>
                          <a:latin typeface="+mn-lt"/>
                          <a:ea typeface="+mn-ea"/>
                          <a:cs typeface="+mn-cs"/>
                        </a:rPr>
                        <a:t>:00</a:t>
                      </a:r>
                      <a:r>
                        <a:rPr kumimoji="1" lang="ja-JP" altLang="en-US" sz="1100" b="0" i="0" u="none" strike="noStrike" kern="1200" cap="none" spc="0" normalizeH="0" baseline="0" noProof="0" dirty="0">
                          <a:ln>
                            <a:noFill/>
                          </a:ln>
                          <a:solidFill>
                            <a:prstClr val="black"/>
                          </a:solidFill>
                          <a:effectLst/>
                          <a:uLnTx/>
                          <a:uFillTx/>
                          <a:latin typeface="ＭＳ Ｐゴシック"/>
                          <a:ea typeface="+mn-ea"/>
                          <a:cs typeface="+mn-cs"/>
                        </a:rPr>
                        <a:t>～</a:t>
                      </a:r>
                      <a:r>
                        <a:rPr kumimoji="1" lang="en-US" altLang="ja-JP" sz="1100" b="0" i="0" u="none" strike="noStrike" kern="1200" cap="none" spc="0" normalizeH="0" baseline="0" noProof="0" dirty="0">
                          <a:ln>
                            <a:noFill/>
                          </a:ln>
                          <a:solidFill>
                            <a:prstClr val="black"/>
                          </a:solidFill>
                          <a:effectLst/>
                          <a:uLnTx/>
                          <a:uFillTx/>
                          <a:latin typeface="ＭＳ Ｐゴシック"/>
                          <a:ea typeface="+mn-ea"/>
                          <a:cs typeface="+mn-cs"/>
                        </a:rPr>
                        <a:t>15</a:t>
                      </a:r>
                      <a:r>
                        <a:rPr kumimoji="1" lang="en-US" altLang="ja-JP" sz="1100" b="0" i="0" u="none" strike="noStrike" kern="1200" cap="none" spc="0" normalizeH="0" baseline="0" noProof="0" dirty="0">
                          <a:ln>
                            <a:noFill/>
                          </a:ln>
                          <a:solidFill>
                            <a:prstClr val="black"/>
                          </a:solidFill>
                          <a:effectLst/>
                          <a:uLnTx/>
                          <a:uFillTx/>
                          <a:latin typeface="+mn-lt"/>
                          <a:ea typeface="+mn-ea"/>
                          <a:cs typeface="+mn-cs"/>
                        </a:rPr>
                        <a:t>:00</a:t>
                      </a:r>
                      <a:endParaRPr kumimoji="1" lang="ja-JP" altLang="en-US" sz="1200" b="0" i="0" u="none" strike="noStrike" kern="1200" cap="none" spc="0" normalizeH="0" baseline="0" noProof="0" dirty="0">
                        <a:ln>
                          <a:noFill/>
                        </a:ln>
                        <a:solidFill>
                          <a:srgbClr val="000000"/>
                        </a:solidFill>
                        <a:effectLst/>
                        <a:uLnTx/>
                        <a:uFillTx/>
                        <a:latin typeface="ＭＳ Ｐゴシック"/>
                        <a:ea typeface="+mn-ea"/>
                        <a:cs typeface="ＭＳ 明朝"/>
                      </a:endParaRPr>
                    </a:p>
                  </a:txBody>
                  <a:tcPr marL="31115" marR="31115" marT="0" marB="0"/>
                </a:tc>
                <a:extLst>
                  <a:ext uri="{0D108BD9-81ED-4DB2-BD59-A6C34878D82A}">
                    <a16:rowId xmlns:a16="http://schemas.microsoft.com/office/drawing/2014/main" xmlns="" val="10002"/>
                  </a:ext>
                </a:extLst>
              </a:tr>
              <a:tr h="0">
                <a:tc>
                  <a:txBody>
                    <a:bodyPr/>
                    <a:lstStyle/>
                    <a:p>
                      <a:pPr algn="just" hangingPunct="0">
                        <a:lnSpc>
                          <a:spcPts val="1800"/>
                        </a:lnSpc>
                        <a:spcAft>
                          <a:spcPts val="0"/>
                        </a:spcAft>
                      </a:pPr>
                      <a:r>
                        <a:rPr lang="ja-JP" altLang="en-US" sz="1100" b="0" dirty="0">
                          <a:effectLst/>
                          <a:latin typeface="+mn-ea"/>
                          <a:ea typeface="+mn-ea"/>
                        </a:rPr>
                        <a:t>宇津（水資）（京都市右京区</a:t>
                      </a:r>
                      <a:r>
                        <a:rPr lang="en-US" sz="1100" b="0" dirty="0">
                          <a:effectLst/>
                          <a:latin typeface="+mn-ea"/>
                          <a:ea typeface="+mn-ea"/>
                        </a:rPr>
                        <a:t>)</a:t>
                      </a:r>
                      <a:endParaRPr lang="ja-JP" sz="1200" b="0" dirty="0">
                        <a:solidFill>
                          <a:srgbClr val="000000"/>
                        </a:solidFill>
                        <a:effectLst/>
                        <a:latin typeface="+mn-ea"/>
                        <a:ea typeface="+mn-ea"/>
                        <a:cs typeface="ＭＳ 明朝"/>
                      </a:endParaRPr>
                    </a:p>
                  </a:txBody>
                  <a:tcPr marL="31115" marR="31115" marT="0" marB="0"/>
                </a:tc>
                <a:tc>
                  <a:txBody>
                    <a:bodyPr/>
                    <a:lstStyle/>
                    <a:p>
                      <a:pPr algn="ctr" hangingPunct="0">
                        <a:lnSpc>
                          <a:spcPts val="1800"/>
                        </a:lnSpc>
                        <a:spcAft>
                          <a:spcPts val="0"/>
                        </a:spcAft>
                      </a:pPr>
                      <a:r>
                        <a:rPr lang="en-US" altLang="ja-JP" sz="1100" b="0" dirty="0">
                          <a:effectLst/>
                          <a:latin typeface="+mn-ea"/>
                          <a:ea typeface="+mn-ea"/>
                        </a:rPr>
                        <a:t>51</a:t>
                      </a:r>
                      <a:r>
                        <a:rPr lang="en-US" sz="1100" b="0" dirty="0">
                          <a:effectLst/>
                          <a:latin typeface="+mn-ea"/>
                          <a:ea typeface="+mn-ea"/>
                        </a:rPr>
                        <a:t>mm</a:t>
                      </a:r>
                      <a:endParaRPr lang="ja-JP" sz="1200" b="0" dirty="0">
                        <a:solidFill>
                          <a:srgbClr val="000000"/>
                        </a:solidFill>
                        <a:effectLst/>
                        <a:latin typeface="+mn-ea"/>
                        <a:ea typeface="+mn-ea"/>
                        <a:cs typeface="ＭＳ 明朝"/>
                      </a:endParaRPr>
                    </a:p>
                  </a:txBody>
                  <a:tcPr marL="31115" marR="31115" marT="0" marB="0"/>
                </a:tc>
                <a:tc>
                  <a:txBody>
                    <a:bodyPr/>
                    <a:lstStyle/>
                    <a:p>
                      <a:pPr marL="0" marR="0" lvl="0" indent="0" algn="ctr" defTabSz="914400" rtl="0" eaLnBrk="1" fontAlgn="auto" latinLnBrk="0" hangingPunct="0">
                        <a:lnSpc>
                          <a:spcPts val="18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ＭＳ Ｐゴシック"/>
                          <a:ea typeface="+mn-ea"/>
                          <a:cs typeface="+mn-cs"/>
                        </a:rPr>
                        <a:t>9/4</a:t>
                      </a:r>
                      <a:r>
                        <a:rPr kumimoji="1" lang="ja-JP" altLang="en-US" sz="1100" b="0" i="0" u="none" strike="noStrike" kern="1200" cap="none" spc="0" normalizeH="0" baseline="0" noProof="0" dirty="0">
                          <a:ln>
                            <a:noFill/>
                          </a:ln>
                          <a:solidFill>
                            <a:prstClr val="black"/>
                          </a:solidFill>
                          <a:effectLst/>
                          <a:uLnTx/>
                          <a:uFillTx/>
                          <a:latin typeface="ＭＳ Ｐゴシック"/>
                          <a:ea typeface="+mn-ea"/>
                          <a:cs typeface="+mn-cs"/>
                        </a:rPr>
                        <a:t>　</a:t>
                      </a:r>
                      <a:r>
                        <a:rPr kumimoji="1" lang="en-US" altLang="ja-JP" sz="1100" b="0" i="0" u="none" strike="noStrike" kern="1200" cap="none" spc="0" normalizeH="0" baseline="0" noProof="0" dirty="0">
                          <a:ln>
                            <a:noFill/>
                          </a:ln>
                          <a:solidFill>
                            <a:prstClr val="black"/>
                          </a:solidFill>
                          <a:effectLst/>
                          <a:uLnTx/>
                          <a:uFillTx/>
                          <a:latin typeface="+mn-lt"/>
                          <a:ea typeface="+mn-ea"/>
                          <a:cs typeface="+mn-cs"/>
                        </a:rPr>
                        <a:t> </a:t>
                      </a:r>
                      <a:r>
                        <a:rPr kumimoji="1" lang="en-US" altLang="ja-JP" sz="1100" b="0" i="0" u="none" strike="noStrike" kern="1200" cap="none" spc="0" normalizeH="0" baseline="0" noProof="0" dirty="0">
                          <a:ln>
                            <a:noFill/>
                          </a:ln>
                          <a:solidFill>
                            <a:prstClr val="black"/>
                          </a:solidFill>
                          <a:effectLst/>
                          <a:uLnTx/>
                          <a:uFillTx/>
                          <a:latin typeface="ＭＳ Ｐゴシック"/>
                          <a:ea typeface="+mn-ea"/>
                          <a:cs typeface="+mn-cs"/>
                        </a:rPr>
                        <a:t>14</a:t>
                      </a:r>
                      <a:r>
                        <a:rPr kumimoji="1" lang="en-US" altLang="ja-JP" sz="1100" b="0" i="0" u="none" strike="noStrike" kern="1200" cap="none" spc="0" normalizeH="0" baseline="0" noProof="0" dirty="0">
                          <a:ln>
                            <a:noFill/>
                          </a:ln>
                          <a:solidFill>
                            <a:prstClr val="black"/>
                          </a:solidFill>
                          <a:effectLst/>
                          <a:uLnTx/>
                          <a:uFillTx/>
                          <a:latin typeface="+mn-lt"/>
                          <a:ea typeface="+mn-ea"/>
                          <a:cs typeface="+mn-cs"/>
                        </a:rPr>
                        <a:t>:00</a:t>
                      </a:r>
                      <a:r>
                        <a:rPr kumimoji="1" lang="ja-JP" altLang="en-US" sz="1100" b="0" i="0" u="none" strike="noStrike" kern="1200" cap="none" spc="0" normalizeH="0" baseline="0" noProof="0" dirty="0">
                          <a:ln>
                            <a:noFill/>
                          </a:ln>
                          <a:solidFill>
                            <a:prstClr val="black"/>
                          </a:solidFill>
                          <a:effectLst/>
                          <a:uLnTx/>
                          <a:uFillTx/>
                          <a:latin typeface="ＭＳ Ｐゴシック"/>
                          <a:ea typeface="+mn-ea"/>
                          <a:cs typeface="+mn-cs"/>
                        </a:rPr>
                        <a:t>～</a:t>
                      </a:r>
                      <a:r>
                        <a:rPr kumimoji="1" lang="en-US" altLang="ja-JP" sz="1100" b="0" i="0" u="none" strike="noStrike" kern="1200" cap="none" spc="0" normalizeH="0" baseline="0" noProof="0" dirty="0">
                          <a:ln>
                            <a:noFill/>
                          </a:ln>
                          <a:solidFill>
                            <a:prstClr val="black"/>
                          </a:solidFill>
                          <a:effectLst/>
                          <a:uLnTx/>
                          <a:uFillTx/>
                          <a:latin typeface="ＭＳ Ｐゴシック"/>
                          <a:ea typeface="+mn-ea"/>
                          <a:cs typeface="+mn-cs"/>
                        </a:rPr>
                        <a:t>15</a:t>
                      </a:r>
                      <a:r>
                        <a:rPr kumimoji="1" lang="en-US" altLang="ja-JP" sz="1100" b="0" i="0" u="none" strike="noStrike" kern="1200" cap="none" spc="0" normalizeH="0" baseline="0" noProof="0" dirty="0">
                          <a:ln>
                            <a:noFill/>
                          </a:ln>
                          <a:solidFill>
                            <a:prstClr val="black"/>
                          </a:solidFill>
                          <a:effectLst/>
                          <a:uLnTx/>
                          <a:uFillTx/>
                          <a:latin typeface="+mn-lt"/>
                          <a:ea typeface="+mn-ea"/>
                          <a:cs typeface="+mn-cs"/>
                        </a:rPr>
                        <a:t>:00</a:t>
                      </a:r>
                      <a:endParaRPr kumimoji="1" lang="ja-JP" altLang="en-US" sz="1200" b="0" i="0" u="none" strike="noStrike" kern="1200" cap="none" spc="0" normalizeH="0" baseline="0" noProof="0" dirty="0">
                        <a:ln>
                          <a:noFill/>
                        </a:ln>
                        <a:solidFill>
                          <a:srgbClr val="000000"/>
                        </a:solidFill>
                        <a:effectLst/>
                        <a:uLnTx/>
                        <a:uFillTx/>
                        <a:latin typeface="ＭＳ Ｐゴシック"/>
                        <a:ea typeface="+mn-ea"/>
                        <a:cs typeface="ＭＳ 明朝"/>
                      </a:endParaRPr>
                    </a:p>
                  </a:txBody>
                  <a:tcPr marL="31115" marR="31115" marT="0" marB="0"/>
                </a:tc>
                <a:extLst>
                  <a:ext uri="{0D108BD9-81ED-4DB2-BD59-A6C34878D82A}">
                    <a16:rowId xmlns:a16="http://schemas.microsoft.com/office/drawing/2014/main" xmlns="" val="10003"/>
                  </a:ext>
                </a:extLst>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2301272915"/>
              </p:ext>
            </p:extLst>
          </p:nvPr>
        </p:nvGraphicFramePr>
        <p:xfrm>
          <a:off x="4437042" y="2924948"/>
          <a:ext cx="4356484" cy="920881"/>
        </p:xfrm>
        <a:graphic>
          <a:graphicData uri="http://schemas.openxmlformats.org/drawingml/2006/table">
            <a:tbl>
              <a:tblPr>
                <a:tableStyleId>{5C22544A-7EE6-4342-B048-85BDC9FD1C3A}</a:tableStyleId>
              </a:tblPr>
              <a:tblGrid>
                <a:gridCol w="1885950">
                  <a:extLst>
                    <a:ext uri="{9D8B030D-6E8A-4147-A177-3AD203B41FA5}">
                      <a16:colId xmlns:a16="http://schemas.microsoft.com/office/drawing/2014/main" xmlns="" val="20000"/>
                    </a:ext>
                  </a:extLst>
                </a:gridCol>
                <a:gridCol w="742342">
                  <a:extLst>
                    <a:ext uri="{9D8B030D-6E8A-4147-A177-3AD203B41FA5}">
                      <a16:colId xmlns:a16="http://schemas.microsoft.com/office/drawing/2014/main" xmlns="" val="20001"/>
                    </a:ext>
                  </a:extLst>
                </a:gridCol>
                <a:gridCol w="1728192">
                  <a:extLst>
                    <a:ext uri="{9D8B030D-6E8A-4147-A177-3AD203B41FA5}">
                      <a16:colId xmlns:a16="http://schemas.microsoft.com/office/drawing/2014/main" xmlns="" val="20002"/>
                    </a:ext>
                  </a:extLst>
                </a:gridCol>
              </a:tblGrid>
              <a:tr h="233811">
                <a:tc>
                  <a:txBody>
                    <a:bodyPr/>
                    <a:lstStyle/>
                    <a:p>
                      <a:pPr algn="ctr" hangingPunct="0">
                        <a:lnSpc>
                          <a:spcPts val="1800"/>
                        </a:lnSpc>
                        <a:spcAft>
                          <a:spcPts val="0"/>
                        </a:spcAft>
                      </a:pPr>
                      <a:r>
                        <a:rPr lang="ja-JP" sz="1100" dirty="0">
                          <a:effectLst/>
                        </a:rPr>
                        <a:t>観測所</a:t>
                      </a:r>
                      <a:endParaRPr lang="ja-JP" sz="1200" dirty="0">
                        <a:solidFill>
                          <a:srgbClr val="000000"/>
                        </a:solidFill>
                        <a:effectLst/>
                        <a:latin typeface="ＭＳ 明朝"/>
                        <a:cs typeface="ＭＳ 明朝"/>
                      </a:endParaRPr>
                    </a:p>
                  </a:txBody>
                  <a:tcPr marL="31115" marR="31115" marT="0" marB="0"/>
                </a:tc>
                <a:tc>
                  <a:txBody>
                    <a:bodyPr/>
                    <a:lstStyle/>
                    <a:p>
                      <a:pPr algn="ctr" hangingPunct="0">
                        <a:lnSpc>
                          <a:spcPts val="1800"/>
                        </a:lnSpc>
                        <a:spcAft>
                          <a:spcPts val="0"/>
                        </a:spcAft>
                      </a:pPr>
                      <a:r>
                        <a:rPr lang="ja-JP" sz="1100" dirty="0">
                          <a:effectLst/>
                        </a:rPr>
                        <a:t>累加雨量</a:t>
                      </a:r>
                      <a:endParaRPr lang="ja-JP" sz="1200" dirty="0">
                        <a:solidFill>
                          <a:srgbClr val="000000"/>
                        </a:solidFill>
                        <a:effectLst/>
                        <a:latin typeface="ＭＳ 明朝"/>
                        <a:cs typeface="ＭＳ 明朝"/>
                      </a:endParaRPr>
                    </a:p>
                  </a:txBody>
                  <a:tcPr marL="31115" marR="31115" marT="0" marB="0"/>
                </a:tc>
                <a:tc>
                  <a:txBody>
                    <a:bodyPr/>
                    <a:lstStyle/>
                    <a:p>
                      <a:pPr algn="ctr" hangingPunct="0">
                        <a:lnSpc>
                          <a:spcPts val="1800"/>
                        </a:lnSpc>
                        <a:spcAft>
                          <a:spcPts val="0"/>
                        </a:spcAft>
                      </a:pPr>
                      <a:r>
                        <a:rPr lang="ja-JP" sz="1100" dirty="0">
                          <a:effectLst/>
                        </a:rPr>
                        <a:t>降雨時間</a:t>
                      </a:r>
                      <a:endParaRPr lang="ja-JP" sz="1200" dirty="0">
                        <a:solidFill>
                          <a:srgbClr val="000000"/>
                        </a:solidFill>
                        <a:effectLst/>
                        <a:latin typeface="ＭＳ 明朝"/>
                        <a:cs typeface="ＭＳ 明朝"/>
                      </a:endParaRPr>
                    </a:p>
                  </a:txBody>
                  <a:tcPr marL="31115" marR="31115" marT="0" marB="0"/>
                </a:tc>
                <a:extLst>
                  <a:ext uri="{0D108BD9-81ED-4DB2-BD59-A6C34878D82A}">
                    <a16:rowId xmlns:a16="http://schemas.microsoft.com/office/drawing/2014/main" xmlns="" val="10000"/>
                  </a:ext>
                </a:extLst>
              </a:tr>
              <a:tr h="0">
                <a:tc>
                  <a:txBody>
                    <a:bodyPr/>
                    <a:lstStyle/>
                    <a:p>
                      <a:pPr algn="just" hangingPunct="0">
                        <a:lnSpc>
                          <a:spcPts val="1800"/>
                        </a:lnSpc>
                        <a:spcAft>
                          <a:spcPts val="0"/>
                        </a:spcAft>
                      </a:pPr>
                      <a:r>
                        <a:rPr lang="ja-JP" sz="1100" dirty="0">
                          <a:effectLst/>
                        </a:rPr>
                        <a:t>榎　　　</a:t>
                      </a:r>
                      <a:r>
                        <a:rPr lang="en-US" sz="1200" dirty="0">
                          <a:effectLst/>
                        </a:rPr>
                        <a:t>             </a:t>
                      </a:r>
                      <a:r>
                        <a:rPr lang="ja-JP" altLang="en-US" sz="1200" dirty="0">
                          <a:effectLst/>
                        </a:rPr>
                        <a:t>　</a:t>
                      </a:r>
                      <a:r>
                        <a:rPr lang="en-US" sz="1200" dirty="0">
                          <a:effectLst/>
                        </a:rPr>
                        <a:t>     </a:t>
                      </a:r>
                      <a:r>
                        <a:rPr lang="ja-JP" sz="1100" dirty="0">
                          <a:effectLst/>
                        </a:rPr>
                        <a:t>（南丹市）</a:t>
                      </a:r>
                      <a:endParaRPr lang="ja-JP" sz="1200" dirty="0">
                        <a:solidFill>
                          <a:srgbClr val="000000"/>
                        </a:solidFill>
                        <a:effectLst/>
                        <a:latin typeface="ＭＳ 明朝"/>
                        <a:cs typeface="ＭＳ 明朝"/>
                      </a:endParaRPr>
                    </a:p>
                  </a:txBody>
                  <a:tcPr marL="31115" marR="31115" marT="0" marB="0"/>
                </a:tc>
                <a:tc>
                  <a:txBody>
                    <a:bodyPr/>
                    <a:lstStyle/>
                    <a:p>
                      <a:pPr algn="ctr" hangingPunct="0">
                        <a:lnSpc>
                          <a:spcPts val="1800"/>
                        </a:lnSpc>
                        <a:spcAft>
                          <a:spcPts val="0"/>
                        </a:spcAft>
                      </a:pPr>
                      <a:r>
                        <a:rPr lang="en-US" altLang="ja-JP" sz="1100" dirty="0">
                          <a:effectLst/>
                        </a:rPr>
                        <a:t>113</a:t>
                      </a:r>
                      <a:r>
                        <a:rPr lang="en-US" sz="1100" dirty="0">
                          <a:effectLst/>
                        </a:rPr>
                        <a:t>mm</a:t>
                      </a:r>
                      <a:endParaRPr lang="ja-JP" sz="1200" dirty="0">
                        <a:solidFill>
                          <a:srgbClr val="000000"/>
                        </a:solidFill>
                        <a:effectLst/>
                        <a:latin typeface="ＭＳ 明朝"/>
                        <a:cs typeface="ＭＳ 明朝"/>
                      </a:endParaRPr>
                    </a:p>
                  </a:txBody>
                  <a:tcPr marL="31115" marR="31115" marT="0" marB="0"/>
                </a:tc>
                <a:tc>
                  <a:txBody>
                    <a:bodyPr/>
                    <a:lstStyle/>
                    <a:p>
                      <a:pPr algn="ctr" hangingPunct="0">
                        <a:lnSpc>
                          <a:spcPts val="1800"/>
                        </a:lnSpc>
                        <a:spcAft>
                          <a:spcPts val="0"/>
                        </a:spcAft>
                      </a:pPr>
                      <a:r>
                        <a:rPr lang="en-US" altLang="ja-JP" sz="1100" dirty="0">
                          <a:effectLst/>
                        </a:rPr>
                        <a:t>9/4</a:t>
                      </a:r>
                      <a:r>
                        <a:rPr lang="ja-JP" altLang="en-US" sz="1100" dirty="0">
                          <a:effectLst/>
                        </a:rPr>
                        <a:t>　</a:t>
                      </a:r>
                      <a:r>
                        <a:rPr lang="en-US" altLang="ja-JP" sz="1100" dirty="0">
                          <a:effectLst/>
                        </a:rPr>
                        <a:t>19</a:t>
                      </a:r>
                      <a:r>
                        <a:rPr lang="en-US" sz="1100" dirty="0">
                          <a:effectLst/>
                        </a:rPr>
                        <a:t>:00</a:t>
                      </a:r>
                      <a:r>
                        <a:rPr lang="ja-JP" sz="1100" dirty="0">
                          <a:effectLst/>
                        </a:rPr>
                        <a:t>～</a:t>
                      </a:r>
                      <a:r>
                        <a:rPr lang="en-US" altLang="ja-JP" sz="1100" dirty="0">
                          <a:effectLst/>
                        </a:rPr>
                        <a:t>9/5</a:t>
                      </a:r>
                      <a:r>
                        <a:rPr lang="en-US" sz="1100" dirty="0">
                          <a:effectLst/>
                        </a:rPr>
                        <a:t>   </a:t>
                      </a:r>
                      <a:r>
                        <a:rPr lang="en-US" altLang="ja-JP" sz="1100" dirty="0">
                          <a:effectLst/>
                        </a:rPr>
                        <a:t>00</a:t>
                      </a:r>
                      <a:r>
                        <a:rPr lang="en-US" sz="1100" dirty="0">
                          <a:effectLst/>
                        </a:rPr>
                        <a:t>:00</a:t>
                      </a:r>
                      <a:endParaRPr lang="ja-JP" sz="1200" dirty="0">
                        <a:solidFill>
                          <a:srgbClr val="000000"/>
                        </a:solidFill>
                        <a:effectLst/>
                        <a:latin typeface="ＭＳ 明朝"/>
                        <a:cs typeface="ＭＳ 明朝"/>
                      </a:endParaRPr>
                    </a:p>
                  </a:txBody>
                  <a:tcPr marL="31115" marR="31115" marT="0" marB="0"/>
                </a:tc>
                <a:extLst>
                  <a:ext uri="{0D108BD9-81ED-4DB2-BD59-A6C34878D82A}">
                    <a16:rowId xmlns:a16="http://schemas.microsoft.com/office/drawing/2014/main" xmlns="" val="10001"/>
                  </a:ext>
                </a:extLst>
              </a:tr>
              <a:tr h="0">
                <a:tc>
                  <a:txBody>
                    <a:bodyPr/>
                    <a:lstStyle/>
                    <a:p>
                      <a:pPr algn="just" hangingPunct="0">
                        <a:lnSpc>
                          <a:spcPts val="1800"/>
                        </a:lnSpc>
                        <a:spcAft>
                          <a:spcPts val="0"/>
                        </a:spcAft>
                      </a:pPr>
                      <a:r>
                        <a:rPr lang="ja-JP" altLang="en-US" sz="1100" dirty="0">
                          <a:effectLst/>
                        </a:rPr>
                        <a:t>園部</a:t>
                      </a:r>
                      <a:r>
                        <a:rPr lang="ja-JP" sz="1100" dirty="0">
                          <a:effectLst/>
                        </a:rPr>
                        <a:t>（</a:t>
                      </a:r>
                      <a:r>
                        <a:rPr lang="ja-JP" altLang="en-US" sz="1100" dirty="0">
                          <a:effectLst/>
                        </a:rPr>
                        <a:t>国</a:t>
                      </a:r>
                      <a:r>
                        <a:rPr lang="ja-JP" sz="1100" dirty="0">
                          <a:effectLst/>
                        </a:rPr>
                        <a:t>）</a:t>
                      </a:r>
                      <a:r>
                        <a:rPr lang="en-US" altLang="ja-JP" sz="1100" dirty="0">
                          <a:effectLst/>
                        </a:rPr>
                        <a:t>    </a:t>
                      </a:r>
                      <a:r>
                        <a:rPr lang="ja-JP" altLang="en-US" sz="1100" dirty="0">
                          <a:effectLst/>
                        </a:rPr>
                        <a:t>　　　　　</a:t>
                      </a:r>
                      <a:r>
                        <a:rPr lang="ja-JP" sz="1100" dirty="0">
                          <a:effectLst/>
                        </a:rPr>
                        <a:t>（</a:t>
                      </a:r>
                      <a:r>
                        <a:rPr lang="ja-JP" altLang="en-US" sz="1100" dirty="0">
                          <a:effectLst/>
                        </a:rPr>
                        <a:t>南丹市</a:t>
                      </a:r>
                      <a:r>
                        <a:rPr lang="ja-JP" sz="1100" dirty="0">
                          <a:effectLst/>
                        </a:rPr>
                        <a:t>）</a:t>
                      </a:r>
                      <a:endParaRPr lang="ja-JP" sz="1200" dirty="0">
                        <a:solidFill>
                          <a:srgbClr val="000000"/>
                        </a:solidFill>
                        <a:effectLst/>
                        <a:latin typeface="ＭＳ 明朝"/>
                        <a:cs typeface="ＭＳ 明朝"/>
                      </a:endParaRPr>
                    </a:p>
                  </a:txBody>
                  <a:tcPr marL="31115" marR="31115" marT="0" marB="0"/>
                </a:tc>
                <a:tc>
                  <a:txBody>
                    <a:bodyPr/>
                    <a:lstStyle/>
                    <a:p>
                      <a:pPr algn="ctr" hangingPunct="0">
                        <a:lnSpc>
                          <a:spcPts val="1800"/>
                        </a:lnSpc>
                        <a:spcAft>
                          <a:spcPts val="0"/>
                        </a:spcAft>
                      </a:pPr>
                      <a:r>
                        <a:rPr lang="en-US" altLang="ja-JP" sz="1100" dirty="0">
                          <a:effectLst/>
                        </a:rPr>
                        <a:t>108</a:t>
                      </a:r>
                      <a:r>
                        <a:rPr lang="en-US" sz="1100" dirty="0">
                          <a:effectLst/>
                        </a:rPr>
                        <a:t>mm</a:t>
                      </a:r>
                      <a:endParaRPr lang="ja-JP" sz="1200" dirty="0">
                        <a:solidFill>
                          <a:srgbClr val="000000"/>
                        </a:solidFill>
                        <a:effectLst/>
                        <a:latin typeface="ＭＳ 明朝"/>
                        <a:cs typeface="ＭＳ 明朝"/>
                      </a:endParaRPr>
                    </a:p>
                  </a:txBody>
                  <a:tcPr marL="31115" marR="31115" marT="0" marB="0"/>
                </a:tc>
                <a:tc>
                  <a:txBody>
                    <a:bodyPr/>
                    <a:lstStyle/>
                    <a:p>
                      <a:pPr marL="0" marR="0" lvl="0" indent="0" algn="ctr" defTabSz="914400" rtl="0" eaLnBrk="1" fontAlgn="auto" latinLnBrk="0" hangingPunct="0">
                        <a:lnSpc>
                          <a:spcPts val="18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n-lt"/>
                          <a:ea typeface="+mn-ea"/>
                          <a:cs typeface="+mn-cs"/>
                        </a:rPr>
                        <a:t>9/4</a:t>
                      </a:r>
                      <a:r>
                        <a:rPr kumimoji="1" lang="ja-JP" altLang="en-US" sz="1100" b="0" i="0" u="none" strike="noStrike" kern="1200" cap="none" spc="0" normalizeH="0" baseline="0" noProof="0" dirty="0">
                          <a:ln>
                            <a:noFill/>
                          </a:ln>
                          <a:solidFill>
                            <a:prstClr val="black"/>
                          </a:solidFill>
                          <a:effectLst/>
                          <a:uLnTx/>
                          <a:uFillTx/>
                          <a:latin typeface="+mn-lt"/>
                          <a:ea typeface="+mn-ea"/>
                          <a:cs typeface="+mn-cs"/>
                        </a:rPr>
                        <a:t>　</a:t>
                      </a:r>
                      <a:r>
                        <a:rPr kumimoji="1" lang="en-US" altLang="ja-JP" sz="1100" b="0" i="0" u="none" strike="noStrike" kern="1200" cap="none" spc="0" normalizeH="0" baseline="0" noProof="0" dirty="0">
                          <a:ln>
                            <a:noFill/>
                          </a:ln>
                          <a:solidFill>
                            <a:prstClr val="black"/>
                          </a:solidFill>
                          <a:effectLst/>
                          <a:uLnTx/>
                          <a:uFillTx/>
                          <a:latin typeface="+mn-lt"/>
                          <a:ea typeface="+mn-ea"/>
                          <a:cs typeface="+mn-cs"/>
                        </a:rPr>
                        <a:t>19:00</a:t>
                      </a:r>
                      <a:r>
                        <a:rPr kumimoji="1" lang="ja-JP" altLang="en-US" sz="1100" b="0" i="0" u="none" strike="noStrike" kern="1200" cap="none" spc="0" normalizeH="0" baseline="0" noProof="0" dirty="0">
                          <a:ln>
                            <a:noFill/>
                          </a:ln>
                          <a:solidFill>
                            <a:prstClr val="black"/>
                          </a:solidFill>
                          <a:effectLst/>
                          <a:uLnTx/>
                          <a:uFillTx/>
                          <a:latin typeface="+mn-lt"/>
                          <a:ea typeface="+mn-ea"/>
                          <a:cs typeface="+mn-cs"/>
                        </a:rPr>
                        <a:t>～</a:t>
                      </a:r>
                      <a:r>
                        <a:rPr kumimoji="1" lang="en-US" altLang="ja-JP" sz="1100" b="0" i="0" u="none" strike="noStrike" kern="1200" cap="none" spc="0" normalizeH="0" baseline="0" noProof="0" dirty="0">
                          <a:ln>
                            <a:noFill/>
                          </a:ln>
                          <a:solidFill>
                            <a:prstClr val="black"/>
                          </a:solidFill>
                          <a:effectLst/>
                          <a:uLnTx/>
                          <a:uFillTx/>
                          <a:latin typeface="+mn-lt"/>
                          <a:ea typeface="+mn-ea"/>
                          <a:cs typeface="+mn-cs"/>
                        </a:rPr>
                        <a:t>9/5   00:00</a:t>
                      </a:r>
                      <a:endParaRPr kumimoji="1" lang="ja-JP" altLang="en-US" sz="1200" b="0" i="0" u="none" strike="noStrike" kern="1200" cap="none" spc="0" normalizeH="0" baseline="0" noProof="0" dirty="0">
                        <a:ln>
                          <a:noFill/>
                        </a:ln>
                        <a:solidFill>
                          <a:srgbClr val="000000"/>
                        </a:solidFill>
                        <a:effectLst/>
                        <a:uLnTx/>
                        <a:uFillTx/>
                        <a:latin typeface="ＭＳ 明朝"/>
                        <a:ea typeface="+mn-ea"/>
                        <a:cs typeface="ＭＳ 明朝"/>
                      </a:endParaRPr>
                    </a:p>
                  </a:txBody>
                  <a:tcPr marL="31115" marR="31115" marT="0" marB="0"/>
                </a:tc>
                <a:extLst>
                  <a:ext uri="{0D108BD9-81ED-4DB2-BD59-A6C34878D82A}">
                    <a16:rowId xmlns:a16="http://schemas.microsoft.com/office/drawing/2014/main" xmlns="" val="10002"/>
                  </a:ext>
                </a:extLst>
              </a:tr>
              <a:tr h="229870">
                <a:tc>
                  <a:txBody>
                    <a:bodyPr/>
                    <a:lstStyle/>
                    <a:p>
                      <a:pPr algn="just" hangingPunct="0">
                        <a:lnSpc>
                          <a:spcPts val="1800"/>
                        </a:lnSpc>
                        <a:spcAft>
                          <a:spcPts val="0"/>
                        </a:spcAft>
                      </a:pPr>
                      <a:r>
                        <a:rPr lang="ja-JP" altLang="en-US" sz="1100" dirty="0">
                          <a:effectLst/>
                        </a:rPr>
                        <a:t>田歌</a:t>
                      </a:r>
                      <a:r>
                        <a:rPr lang="ja-JP" sz="1100" dirty="0">
                          <a:effectLst/>
                        </a:rPr>
                        <a:t>　</a:t>
                      </a:r>
                      <a:r>
                        <a:rPr lang="en-US" sz="1100" dirty="0">
                          <a:effectLst/>
                        </a:rPr>
                        <a:t>  </a:t>
                      </a:r>
                      <a:r>
                        <a:rPr lang="ja-JP" sz="1100" dirty="0">
                          <a:effectLst/>
                        </a:rPr>
                        <a:t>　 　</a:t>
                      </a:r>
                      <a:r>
                        <a:rPr lang="en-US" altLang="ja-JP" sz="1100" dirty="0">
                          <a:effectLst/>
                        </a:rPr>
                        <a:t>    </a:t>
                      </a:r>
                      <a:r>
                        <a:rPr lang="ja-JP" sz="1100" dirty="0">
                          <a:effectLst/>
                        </a:rPr>
                        <a:t> </a:t>
                      </a:r>
                      <a:r>
                        <a:rPr lang="ja-JP" altLang="en-US" sz="1100" dirty="0">
                          <a:effectLst/>
                        </a:rPr>
                        <a:t>　　　 </a:t>
                      </a:r>
                      <a:r>
                        <a:rPr lang="ja-JP" sz="1100" dirty="0">
                          <a:effectLst/>
                        </a:rPr>
                        <a:t> （</a:t>
                      </a:r>
                      <a:r>
                        <a:rPr lang="ja-JP" altLang="en-US" sz="1100" dirty="0">
                          <a:effectLst/>
                        </a:rPr>
                        <a:t>南丹</a:t>
                      </a:r>
                      <a:r>
                        <a:rPr lang="ja-JP" sz="1100" dirty="0">
                          <a:effectLst/>
                        </a:rPr>
                        <a:t>市）</a:t>
                      </a:r>
                      <a:endParaRPr lang="ja-JP" sz="1200" dirty="0">
                        <a:solidFill>
                          <a:srgbClr val="000000"/>
                        </a:solidFill>
                        <a:effectLst/>
                        <a:latin typeface="ＭＳ 明朝"/>
                        <a:cs typeface="ＭＳ 明朝"/>
                      </a:endParaRPr>
                    </a:p>
                  </a:txBody>
                  <a:tcPr marL="31115" marR="31115" marT="0" marB="0"/>
                </a:tc>
                <a:tc>
                  <a:txBody>
                    <a:bodyPr/>
                    <a:lstStyle/>
                    <a:p>
                      <a:pPr algn="ctr" hangingPunct="0">
                        <a:lnSpc>
                          <a:spcPts val="1800"/>
                        </a:lnSpc>
                        <a:spcAft>
                          <a:spcPts val="0"/>
                        </a:spcAft>
                      </a:pPr>
                      <a:r>
                        <a:rPr lang="en-US" altLang="ja-JP" sz="1100" dirty="0">
                          <a:effectLst/>
                        </a:rPr>
                        <a:t>107</a:t>
                      </a:r>
                      <a:r>
                        <a:rPr lang="en-US" sz="1100" dirty="0">
                          <a:effectLst/>
                        </a:rPr>
                        <a:t>mm</a:t>
                      </a:r>
                      <a:endParaRPr lang="ja-JP" sz="1200" dirty="0">
                        <a:solidFill>
                          <a:srgbClr val="000000"/>
                        </a:solidFill>
                        <a:effectLst/>
                        <a:latin typeface="ＭＳ 明朝"/>
                        <a:cs typeface="ＭＳ 明朝"/>
                      </a:endParaRPr>
                    </a:p>
                  </a:txBody>
                  <a:tcPr marL="31115" marR="31115" marT="0" marB="0"/>
                </a:tc>
                <a:tc>
                  <a:txBody>
                    <a:bodyPr/>
                    <a:lstStyle/>
                    <a:p>
                      <a:pPr marL="0" marR="0" lvl="0" indent="0" algn="ctr" defTabSz="914400" rtl="0" eaLnBrk="1" fontAlgn="auto" latinLnBrk="0" hangingPunct="0">
                        <a:lnSpc>
                          <a:spcPts val="18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n-lt"/>
                          <a:ea typeface="+mn-ea"/>
                          <a:cs typeface="+mn-cs"/>
                        </a:rPr>
                        <a:t>9/4</a:t>
                      </a:r>
                      <a:r>
                        <a:rPr kumimoji="1" lang="ja-JP" altLang="en-US" sz="1100" b="0" i="0" u="none" strike="noStrike" kern="1200" cap="none" spc="0" normalizeH="0" baseline="0" noProof="0" dirty="0">
                          <a:ln>
                            <a:noFill/>
                          </a:ln>
                          <a:solidFill>
                            <a:prstClr val="black"/>
                          </a:solidFill>
                          <a:effectLst/>
                          <a:uLnTx/>
                          <a:uFillTx/>
                          <a:latin typeface="+mn-lt"/>
                          <a:ea typeface="+mn-ea"/>
                          <a:cs typeface="+mn-cs"/>
                        </a:rPr>
                        <a:t>　</a:t>
                      </a:r>
                      <a:r>
                        <a:rPr kumimoji="1" lang="en-US" altLang="ja-JP" sz="1100" b="0" i="0" u="none" strike="noStrike" kern="1200" cap="none" spc="0" normalizeH="0" baseline="0" noProof="0" dirty="0">
                          <a:ln>
                            <a:noFill/>
                          </a:ln>
                          <a:solidFill>
                            <a:prstClr val="black"/>
                          </a:solidFill>
                          <a:effectLst/>
                          <a:uLnTx/>
                          <a:uFillTx/>
                          <a:latin typeface="+mn-lt"/>
                          <a:ea typeface="+mn-ea"/>
                          <a:cs typeface="+mn-cs"/>
                        </a:rPr>
                        <a:t>19:00</a:t>
                      </a:r>
                      <a:r>
                        <a:rPr kumimoji="1" lang="ja-JP" altLang="en-US" sz="1100" b="0" i="0" u="none" strike="noStrike" kern="1200" cap="none" spc="0" normalizeH="0" baseline="0" noProof="0" dirty="0">
                          <a:ln>
                            <a:noFill/>
                          </a:ln>
                          <a:solidFill>
                            <a:prstClr val="black"/>
                          </a:solidFill>
                          <a:effectLst/>
                          <a:uLnTx/>
                          <a:uFillTx/>
                          <a:latin typeface="+mn-lt"/>
                          <a:ea typeface="+mn-ea"/>
                          <a:cs typeface="+mn-cs"/>
                        </a:rPr>
                        <a:t>～</a:t>
                      </a:r>
                      <a:r>
                        <a:rPr kumimoji="1" lang="en-US" altLang="ja-JP" sz="1100" b="0" i="0" u="none" strike="noStrike" kern="1200" cap="none" spc="0" normalizeH="0" baseline="0" noProof="0" dirty="0">
                          <a:ln>
                            <a:noFill/>
                          </a:ln>
                          <a:solidFill>
                            <a:prstClr val="black"/>
                          </a:solidFill>
                          <a:effectLst/>
                          <a:uLnTx/>
                          <a:uFillTx/>
                          <a:latin typeface="+mn-lt"/>
                          <a:ea typeface="+mn-ea"/>
                          <a:cs typeface="+mn-cs"/>
                        </a:rPr>
                        <a:t>9/5   01:00</a:t>
                      </a:r>
                      <a:endParaRPr lang="ja-JP" sz="1200" dirty="0">
                        <a:solidFill>
                          <a:srgbClr val="000000"/>
                        </a:solidFill>
                        <a:effectLst/>
                        <a:latin typeface="ＭＳ 明朝"/>
                        <a:cs typeface="ＭＳ 明朝"/>
                      </a:endParaRPr>
                    </a:p>
                  </a:txBody>
                  <a:tcPr marL="31115" marR="31115" marT="0" marB="0"/>
                </a:tc>
                <a:extLst>
                  <a:ext uri="{0D108BD9-81ED-4DB2-BD59-A6C34878D82A}">
                    <a16:rowId xmlns:a16="http://schemas.microsoft.com/office/drawing/2014/main" xmlns="" val="10003"/>
                  </a:ext>
                </a:extLst>
              </a:tr>
            </a:tbl>
          </a:graphicData>
        </a:graphic>
      </p:graphicFrame>
      <p:sp>
        <p:nvSpPr>
          <p:cNvPr id="10" name="Rectangle 1"/>
          <p:cNvSpPr>
            <a:spLocks noChangeArrowheads="1"/>
          </p:cNvSpPr>
          <p:nvPr/>
        </p:nvSpPr>
        <p:spPr bwMode="auto">
          <a:xfrm>
            <a:off x="4463988" y="1268764"/>
            <a:ext cx="228780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52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1200" dirty="0">
                <a:solidFill>
                  <a:prstClr val="black"/>
                </a:solidFill>
                <a:latin typeface="ＭＳ ゴシック" pitchFamily="49" charset="-128"/>
                <a:ea typeface="ＭＳ ゴシック" pitchFamily="49" charset="-128"/>
                <a:cs typeface="ＭＳ 明朝" pitchFamily="17" charset="-128"/>
              </a:rPr>
              <a:t>○　時間雨量</a:t>
            </a:r>
            <a:r>
              <a:rPr lang="en-US" altLang="ja-JP" sz="1200" dirty="0">
                <a:solidFill>
                  <a:prstClr val="black"/>
                </a:solidFill>
                <a:latin typeface="ＭＳ ゴシック" pitchFamily="49" charset="-128"/>
                <a:ea typeface="ＭＳ ゴシック" pitchFamily="49" charset="-128"/>
                <a:cs typeface="ＭＳ 明朝" pitchFamily="17" charset="-128"/>
              </a:rPr>
              <a:t>(</a:t>
            </a:r>
            <a:r>
              <a:rPr lang="ja-JP" altLang="en-US" sz="1200" dirty="0">
                <a:solidFill>
                  <a:prstClr val="black"/>
                </a:solidFill>
                <a:latin typeface="ＭＳ ゴシック" pitchFamily="49" charset="-128"/>
                <a:ea typeface="ＭＳ ゴシック" pitchFamily="49" charset="-128"/>
                <a:cs typeface="ＭＳ 明朝" pitchFamily="17" charset="-128"/>
              </a:rPr>
              <a:t>上位３か所</a:t>
            </a:r>
            <a:r>
              <a:rPr lang="en-US" altLang="ja-JP" sz="1200" dirty="0">
                <a:solidFill>
                  <a:prstClr val="black"/>
                </a:solidFill>
                <a:latin typeface="ＭＳ ゴシック" pitchFamily="49" charset="-128"/>
                <a:ea typeface="ＭＳ ゴシック" pitchFamily="49" charset="-128"/>
                <a:cs typeface="ＭＳ 明朝" pitchFamily="17" charset="-128"/>
              </a:rPr>
              <a:t>)</a:t>
            </a:r>
            <a:r>
              <a:rPr lang="ja-JP" altLang="en-US" sz="1200" dirty="0">
                <a:solidFill>
                  <a:prstClr val="black"/>
                </a:solidFill>
                <a:cs typeface="ＭＳ 明朝" pitchFamily="17" charset="-128"/>
              </a:rPr>
              <a:t>　</a:t>
            </a:r>
            <a:endParaRPr lang="ja-JP" altLang="en-US" sz="400" dirty="0">
              <a:solidFill>
                <a:prstClr val="black"/>
              </a:solidFill>
            </a:endParaRPr>
          </a:p>
        </p:txBody>
      </p:sp>
      <p:sp>
        <p:nvSpPr>
          <p:cNvPr id="11" name="Rectangle 1"/>
          <p:cNvSpPr>
            <a:spLocks noChangeArrowheads="1"/>
          </p:cNvSpPr>
          <p:nvPr/>
        </p:nvSpPr>
        <p:spPr bwMode="auto">
          <a:xfrm>
            <a:off x="4437041" y="2481535"/>
            <a:ext cx="218521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52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r>
              <a:rPr lang="ja-JP" altLang="en-US" sz="1200" dirty="0">
                <a:solidFill>
                  <a:prstClr val="black"/>
                </a:solidFill>
                <a:latin typeface="ＭＳ ゴシック" pitchFamily="49" charset="-128"/>
                <a:ea typeface="ＭＳ ゴシック" pitchFamily="49" charset="-128"/>
                <a:cs typeface="ＭＳ 明朝" pitchFamily="17" charset="-128"/>
              </a:rPr>
              <a:t>○　累加雨量</a:t>
            </a:r>
            <a:r>
              <a:rPr lang="en-US" altLang="ja-JP" sz="1200" dirty="0">
                <a:solidFill>
                  <a:prstClr val="black"/>
                </a:solidFill>
                <a:latin typeface="ＭＳ ゴシック" pitchFamily="49" charset="-128"/>
                <a:ea typeface="ＭＳ ゴシック" pitchFamily="49" charset="-128"/>
                <a:cs typeface="ＭＳ 明朝" pitchFamily="17" charset="-128"/>
              </a:rPr>
              <a:t>(</a:t>
            </a:r>
            <a:r>
              <a:rPr lang="ja-JP" altLang="en-US" sz="1200" dirty="0">
                <a:solidFill>
                  <a:prstClr val="black"/>
                </a:solidFill>
                <a:latin typeface="ＭＳ ゴシック" pitchFamily="49" charset="-128"/>
                <a:ea typeface="ＭＳ ゴシック" pitchFamily="49" charset="-128"/>
                <a:cs typeface="ＭＳ 明朝" pitchFamily="17" charset="-128"/>
              </a:rPr>
              <a:t>上位３か所</a:t>
            </a:r>
            <a:r>
              <a:rPr lang="en-US" altLang="ja-JP" sz="1200" dirty="0">
                <a:solidFill>
                  <a:prstClr val="black"/>
                </a:solidFill>
                <a:latin typeface="ＭＳ ゴシック" pitchFamily="49" charset="-128"/>
                <a:ea typeface="ＭＳ ゴシック" pitchFamily="49" charset="-128"/>
                <a:cs typeface="ＭＳ 明朝" pitchFamily="17" charset="-128"/>
              </a:rPr>
              <a:t>)</a:t>
            </a:r>
            <a:endParaRPr lang="en-US" altLang="ja-JP" dirty="0">
              <a:solidFill>
                <a:prstClr val="black"/>
              </a:solidFill>
            </a:endParaRPr>
          </a:p>
        </p:txBody>
      </p:sp>
      <p:graphicFrame>
        <p:nvGraphicFramePr>
          <p:cNvPr id="12" name="表 11"/>
          <p:cNvGraphicFramePr>
            <a:graphicFrameLocks noGrp="1"/>
          </p:cNvGraphicFramePr>
          <p:nvPr>
            <p:extLst>
              <p:ext uri="{D42A27DB-BD31-4B8C-83A1-F6EECF244321}">
                <p14:modId xmlns:p14="http://schemas.microsoft.com/office/powerpoint/2010/main" val="3788219711"/>
              </p:ext>
            </p:extLst>
          </p:nvPr>
        </p:nvGraphicFramePr>
        <p:xfrm>
          <a:off x="4444014" y="4301503"/>
          <a:ext cx="4356484" cy="462411"/>
        </p:xfrm>
        <a:graphic>
          <a:graphicData uri="http://schemas.openxmlformats.org/drawingml/2006/table">
            <a:tbl>
              <a:tblPr>
                <a:tableStyleId>{5C22544A-7EE6-4342-B048-85BDC9FD1C3A}</a:tableStyleId>
              </a:tblPr>
              <a:tblGrid>
                <a:gridCol w="1885950">
                  <a:extLst>
                    <a:ext uri="{9D8B030D-6E8A-4147-A177-3AD203B41FA5}">
                      <a16:colId xmlns:a16="http://schemas.microsoft.com/office/drawing/2014/main" xmlns="" val="20000"/>
                    </a:ext>
                  </a:extLst>
                </a:gridCol>
                <a:gridCol w="1118980">
                  <a:extLst>
                    <a:ext uri="{9D8B030D-6E8A-4147-A177-3AD203B41FA5}">
                      <a16:colId xmlns:a16="http://schemas.microsoft.com/office/drawing/2014/main" xmlns="" val="20001"/>
                    </a:ext>
                  </a:extLst>
                </a:gridCol>
                <a:gridCol w="1351554">
                  <a:extLst>
                    <a:ext uri="{9D8B030D-6E8A-4147-A177-3AD203B41FA5}">
                      <a16:colId xmlns:a16="http://schemas.microsoft.com/office/drawing/2014/main" xmlns="" val="20002"/>
                    </a:ext>
                  </a:extLst>
                </a:gridCol>
              </a:tblGrid>
              <a:tr h="233811">
                <a:tc>
                  <a:txBody>
                    <a:bodyPr/>
                    <a:lstStyle/>
                    <a:p>
                      <a:pPr algn="ctr" hangingPunct="0">
                        <a:lnSpc>
                          <a:spcPts val="1800"/>
                        </a:lnSpc>
                        <a:spcAft>
                          <a:spcPts val="0"/>
                        </a:spcAft>
                      </a:pPr>
                      <a:r>
                        <a:rPr lang="ja-JP" sz="1100" dirty="0">
                          <a:effectLst/>
                        </a:rPr>
                        <a:t>観測</a:t>
                      </a:r>
                      <a:r>
                        <a:rPr lang="ja-JP" altLang="en-US" sz="1100" dirty="0">
                          <a:effectLst/>
                        </a:rPr>
                        <a:t>場</a:t>
                      </a:r>
                      <a:r>
                        <a:rPr lang="ja-JP" sz="1100" dirty="0">
                          <a:effectLst/>
                        </a:rPr>
                        <a:t>所</a:t>
                      </a:r>
                      <a:endParaRPr lang="ja-JP" sz="1200" dirty="0">
                        <a:solidFill>
                          <a:srgbClr val="000000"/>
                        </a:solidFill>
                        <a:effectLst/>
                        <a:latin typeface="ＭＳ 明朝"/>
                        <a:cs typeface="ＭＳ 明朝"/>
                      </a:endParaRPr>
                    </a:p>
                  </a:txBody>
                  <a:tcPr marL="31115" marR="31115" marT="0" marB="0"/>
                </a:tc>
                <a:tc>
                  <a:txBody>
                    <a:bodyPr/>
                    <a:lstStyle/>
                    <a:p>
                      <a:pPr algn="ctr" hangingPunct="0">
                        <a:lnSpc>
                          <a:spcPts val="1800"/>
                        </a:lnSpc>
                        <a:spcAft>
                          <a:spcPts val="0"/>
                        </a:spcAft>
                      </a:pPr>
                      <a:r>
                        <a:rPr lang="ja-JP" altLang="en-US" sz="1100" dirty="0">
                          <a:effectLst/>
                        </a:rPr>
                        <a:t>時間</a:t>
                      </a:r>
                      <a:r>
                        <a:rPr lang="ja-JP" sz="1100" dirty="0">
                          <a:effectLst/>
                        </a:rPr>
                        <a:t>雨量</a:t>
                      </a:r>
                      <a:endParaRPr lang="ja-JP" sz="1200" dirty="0">
                        <a:solidFill>
                          <a:srgbClr val="000000"/>
                        </a:solidFill>
                        <a:effectLst/>
                        <a:latin typeface="ＭＳ 明朝"/>
                        <a:cs typeface="ＭＳ 明朝"/>
                      </a:endParaRPr>
                    </a:p>
                  </a:txBody>
                  <a:tcPr marL="31115" marR="31115" marT="0" marB="0"/>
                </a:tc>
                <a:tc>
                  <a:txBody>
                    <a:bodyPr/>
                    <a:lstStyle/>
                    <a:p>
                      <a:pPr algn="ctr" hangingPunct="0">
                        <a:lnSpc>
                          <a:spcPts val="1800"/>
                        </a:lnSpc>
                        <a:spcAft>
                          <a:spcPts val="0"/>
                        </a:spcAft>
                      </a:pPr>
                      <a:r>
                        <a:rPr lang="ja-JP" altLang="en-US" sz="1100" dirty="0">
                          <a:solidFill>
                            <a:schemeClr val="dk1"/>
                          </a:solidFill>
                          <a:effectLst/>
                          <a:latin typeface="+mn-lt"/>
                          <a:cs typeface="+mn-cs"/>
                        </a:rPr>
                        <a:t>発表時刻</a:t>
                      </a:r>
                      <a:endParaRPr lang="ja-JP" sz="1200" dirty="0">
                        <a:solidFill>
                          <a:srgbClr val="000000"/>
                        </a:solidFill>
                        <a:effectLst/>
                        <a:latin typeface="ＭＳ 明朝"/>
                        <a:cs typeface="ＭＳ 明朝"/>
                      </a:endParaRPr>
                    </a:p>
                  </a:txBody>
                  <a:tcPr marL="31115" marR="31115" marT="0" marB="0"/>
                </a:tc>
                <a:extLst>
                  <a:ext uri="{0D108BD9-81ED-4DB2-BD59-A6C34878D82A}">
                    <a16:rowId xmlns:a16="http://schemas.microsoft.com/office/drawing/2014/main" xmlns="" val="10000"/>
                  </a:ext>
                </a:extLst>
              </a:tr>
              <a:tr h="0">
                <a:tc>
                  <a:txBody>
                    <a:bodyPr/>
                    <a:lstStyle/>
                    <a:p>
                      <a:pPr algn="just" hangingPunct="0">
                        <a:lnSpc>
                          <a:spcPts val="1800"/>
                        </a:lnSpc>
                        <a:spcAft>
                          <a:spcPts val="0"/>
                        </a:spcAft>
                      </a:pPr>
                      <a:r>
                        <a:rPr lang="ja-JP" altLang="en-US" sz="1100" dirty="0">
                          <a:solidFill>
                            <a:schemeClr val="dk1"/>
                          </a:solidFill>
                          <a:effectLst/>
                          <a:latin typeface="+mn-lt"/>
                          <a:cs typeface="+mn-cs"/>
                        </a:rPr>
                        <a:t>京都市左京区</a:t>
                      </a:r>
                      <a:endParaRPr lang="ja-JP" sz="1200" dirty="0">
                        <a:solidFill>
                          <a:srgbClr val="000000"/>
                        </a:solidFill>
                        <a:effectLst/>
                        <a:latin typeface="ＭＳ 明朝"/>
                        <a:cs typeface="ＭＳ 明朝"/>
                      </a:endParaRPr>
                    </a:p>
                  </a:txBody>
                  <a:tcPr marL="31115" marR="31115" marT="0" marB="0"/>
                </a:tc>
                <a:tc>
                  <a:txBody>
                    <a:bodyPr/>
                    <a:lstStyle/>
                    <a:p>
                      <a:pPr algn="ctr" hangingPunct="0">
                        <a:lnSpc>
                          <a:spcPts val="1800"/>
                        </a:lnSpc>
                        <a:spcAft>
                          <a:spcPts val="0"/>
                        </a:spcAft>
                      </a:pPr>
                      <a:r>
                        <a:rPr lang="ja-JP" altLang="en-US" sz="1100" dirty="0">
                          <a:effectLst/>
                        </a:rPr>
                        <a:t>約</a:t>
                      </a:r>
                      <a:r>
                        <a:rPr lang="en-US" altLang="ja-JP" sz="1100" dirty="0">
                          <a:effectLst/>
                        </a:rPr>
                        <a:t>100</a:t>
                      </a:r>
                      <a:r>
                        <a:rPr lang="en-US" sz="1100" dirty="0">
                          <a:effectLst/>
                        </a:rPr>
                        <a:t>mm</a:t>
                      </a:r>
                      <a:endParaRPr lang="ja-JP" sz="1200" dirty="0">
                        <a:solidFill>
                          <a:srgbClr val="000000"/>
                        </a:solidFill>
                        <a:effectLst/>
                        <a:latin typeface="ＭＳ 明朝"/>
                        <a:cs typeface="ＭＳ 明朝"/>
                      </a:endParaRPr>
                    </a:p>
                  </a:txBody>
                  <a:tcPr marL="31115" marR="31115" marT="0" marB="0"/>
                </a:tc>
                <a:tc>
                  <a:txBody>
                    <a:bodyPr/>
                    <a:lstStyle/>
                    <a:p>
                      <a:pPr algn="ctr" hangingPunct="0">
                        <a:lnSpc>
                          <a:spcPts val="1800"/>
                        </a:lnSpc>
                        <a:spcAft>
                          <a:spcPts val="0"/>
                        </a:spcAft>
                      </a:pPr>
                      <a:r>
                        <a:rPr lang="en-US" altLang="ja-JP" sz="1100" dirty="0">
                          <a:effectLst/>
                        </a:rPr>
                        <a:t>9/4</a:t>
                      </a:r>
                      <a:r>
                        <a:rPr lang="ja-JP" altLang="en-US" sz="1100" dirty="0">
                          <a:effectLst/>
                        </a:rPr>
                        <a:t>　</a:t>
                      </a:r>
                      <a:r>
                        <a:rPr lang="en-US" altLang="ja-JP" sz="1100" dirty="0">
                          <a:effectLst/>
                        </a:rPr>
                        <a:t>14:58</a:t>
                      </a:r>
                      <a:endParaRPr lang="ja-JP" sz="1200" dirty="0">
                        <a:solidFill>
                          <a:srgbClr val="000000"/>
                        </a:solidFill>
                        <a:effectLst/>
                        <a:latin typeface="ＭＳ 明朝"/>
                        <a:cs typeface="ＭＳ 明朝"/>
                      </a:endParaRPr>
                    </a:p>
                  </a:txBody>
                  <a:tcPr marL="31115" marR="31115" marT="0" marB="0"/>
                </a:tc>
                <a:extLst>
                  <a:ext uri="{0D108BD9-81ED-4DB2-BD59-A6C34878D82A}">
                    <a16:rowId xmlns:a16="http://schemas.microsoft.com/office/drawing/2014/main" xmlns="" val="10001"/>
                  </a:ext>
                </a:extLst>
              </a:tr>
            </a:tbl>
          </a:graphicData>
        </a:graphic>
      </p:graphicFrame>
      <p:sp>
        <p:nvSpPr>
          <p:cNvPr id="13" name="Rectangle 1"/>
          <p:cNvSpPr>
            <a:spLocks noChangeArrowheads="1"/>
          </p:cNvSpPr>
          <p:nvPr/>
        </p:nvSpPr>
        <p:spPr bwMode="auto">
          <a:xfrm>
            <a:off x="4437041" y="4024504"/>
            <a:ext cx="218521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52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r>
              <a:rPr lang="ja-JP" altLang="en-US" sz="1200" dirty="0">
                <a:solidFill>
                  <a:prstClr val="black"/>
                </a:solidFill>
                <a:latin typeface="ＭＳ ゴシック" pitchFamily="49" charset="-128"/>
                <a:ea typeface="ＭＳ ゴシック" pitchFamily="49" charset="-128"/>
                <a:cs typeface="ＭＳ 明朝" pitchFamily="17" charset="-128"/>
              </a:rPr>
              <a:t>○　記録的短時間大雨情報</a:t>
            </a:r>
            <a:endParaRPr lang="en-US" altLang="ja-JP" dirty="0">
              <a:solidFill>
                <a:prstClr val="black"/>
              </a:solidFill>
            </a:endParaRPr>
          </a:p>
        </p:txBody>
      </p:sp>
    </p:spTree>
    <p:extLst>
      <p:ext uri="{BB962C8B-B14F-4D97-AF65-F5344CB8AC3E}">
        <p14:creationId xmlns:p14="http://schemas.microsoft.com/office/powerpoint/2010/main" val="2310898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9351" t="58247" r="22106" b="21686"/>
          <a:stretch/>
        </p:blipFill>
        <p:spPr bwMode="auto">
          <a:xfrm>
            <a:off x="179512" y="1628800"/>
            <a:ext cx="8712968" cy="16799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テキスト ボックス 4"/>
          <p:cNvSpPr txBox="1"/>
          <p:nvPr/>
        </p:nvSpPr>
        <p:spPr>
          <a:xfrm>
            <a:off x="251520" y="530098"/>
            <a:ext cx="8640960" cy="523220"/>
          </a:xfrm>
          <a:prstGeom prst="rect">
            <a:avLst/>
          </a:prstGeom>
          <a:noFill/>
        </p:spPr>
        <p:txBody>
          <a:bodyPr wrap="square" rtlCol="0">
            <a:spAutoFit/>
          </a:bodyPr>
          <a:lstStyle/>
          <a:p>
            <a:pPr algn="ctr"/>
            <a:r>
              <a:rPr lang="ja-JP" altLang="en-US" sz="2800" dirty="0">
                <a:solidFill>
                  <a:srgbClr val="7030A0"/>
                </a:solidFill>
                <a:latin typeface="ＭＳ Ｐゴシック"/>
                <a:ea typeface="ＭＳ Ｐゴシック"/>
              </a:rPr>
              <a:t>平成３０年台風第２１号及び９月７日からの大雨の状況</a:t>
            </a:r>
          </a:p>
        </p:txBody>
      </p:sp>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132" t="59219" r="19316" b="26022"/>
          <a:stretch/>
        </p:blipFill>
        <p:spPr bwMode="auto">
          <a:xfrm>
            <a:off x="251520" y="4008472"/>
            <a:ext cx="8640960" cy="11487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テキスト ボックス 3"/>
          <p:cNvSpPr txBox="1"/>
          <p:nvPr/>
        </p:nvSpPr>
        <p:spPr>
          <a:xfrm>
            <a:off x="179512" y="1227119"/>
            <a:ext cx="5688632" cy="369332"/>
          </a:xfrm>
          <a:prstGeom prst="rect">
            <a:avLst/>
          </a:prstGeom>
          <a:noFill/>
        </p:spPr>
        <p:txBody>
          <a:bodyPr wrap="square" rtlCol="0">
            <a:spAutoFit/>
          </a:bodyPr>
          <a:lstStyle/>
          <a:p>
            <a:r>
              <a:rPr lang="ja-JP" altLang="en-US" dirty="0">
                <a:solidFill>
                  <a:prstClr val="black"/>
                </a:solidFill>
              </a:rPr>
              <a:t>台風第２１号の状況（京都地方気象台発表資料）</a:t>
            </a:r>
          </a:p>
        </p:txBody>
      </p:sp>
      <p:sp>
        <p:nvSpPr>
          <p:cNvPr id="8" name="テキスト ボックス 7"/>
          <p:cNvSpPr txBox="1"/>
          <p:nvPr/>
        </p:nvSpPr>
        <p:spPr>
          <a:xfrm>
            <a:off x="179512" y="3635732"/>
            <a:ext cx="6120680" cy="369332"/>
          </a:xfrm>
          <a:prstGeom prst="rect">
            <a:avLst/>
          </a:prstGeom>
          <a:noFill/>
        </p:spPr>
        <p:txBody>
          <a:bodyPr wrap="square" rtlCol="0">
            <a:spAutoFit/>
          </a:bodyPr>
          <a:lstStyle/>
          <a:p>
            <a:r>
              <a:rPr lang="ja-JP" altLang="en-US" dirty="0">
                <a:solidFill>
                  <a:prstClr val="black"/>
                </a:solidFill>
              </a:rPr>
              <a:t>９月７日からの大雨の状況（京都地方気象台発表資料）</a:t>
            </a:r>
          </a:p>
        </p:txBody>
      </p:sp>
      <p:sp>
        <p:nvSpPr>
          <p:cNvPr id="6" name="正方形/長方形 5"/>
          <p:cNvSpPr/>
          <p:nvPr/>
        </p:nvSpPr>
        <p:spPr>
          <a:xfrm>
            <a:off x="251520" y="5373216"/>
            <a:ext cx="8640960" cy="1338828"/>
          </a:xfrm>
          <a:prstGeom prst="rect">
            <a:avLst/>
          </a:prstGeom>
        </p:spPr>
        <p:txBody>
          <a:bodyPr wrap="square">
            <a:spAutoFit/>
          </a:bodyPr>
          <a:lstStyle/>
          <a:p>
            <a:pPr>
              <a:lnSpc>
                <a:spcPct val="150000"/>
              </a:lnSpc>
            </a:pPr>
            <a:r>
              <a:rPr lang="ja-JP" altLang="en-US" dirty="0">
                <a:solidFill>
                  <a:prstClr val="black"/>
                </a:solidFill>
                <a:latin typeface="ＭＳ Ｐゴシック"/>
                <a:cs typeface="Meiryo UI" pitchFamily="50" charset="-128"/>
              </a:rPr>
              <a:t>○人的被害：重傷３名、軽傷５７名</a:t>
            </a:r>
            <a:endParaRPr lang="en-US" altLang="ja-JP" dirty="0">
              <a:solidFill>
                <a:prstClr val="black"/>
              </a:solidFill>
              <a:latin typeface="ＭＳ Ｐゴシック"/>
              <a:cs typeface="Meiryo UI" pitchFamily="50" charset="-128"/>
            </a:endParaRPr>
          </a:p>
          <a:p>
            <a:pPr>
              <a:lnSpc>
                <a:spcPct val="150000"/>
              </a:lnSpc>
            </a:pPr>
            <a:r>
              <a:rPr lang="ja-JP" altLang="en-US" dirty="0">
                <a:solidFill>
                  <a:prstClr val="black"/>
                </a:solidFill>
                <a:latin typeface="ＭＳ Ｐゴシック"/>
                <a:cs typeface="Meiryo UI" pitchFamily="50" charset="-128"/>
              </a:rPr>
              <a:t>○住家被害：全壊４棟、大規模半壊３棟、半壊４０棟、</a:t>
            </a:r>
            <a:endParaRPr lang="en-US" altLang="ja-JP" dirty="0">
              <a:solidFill>
                <a:prstClr val="black"/>
              </a:solidFill>
              <a:latin typeface="ＭＳ Ｐゴシック"/>
              <a:cs typeface="Meiryo UI" pitchFamily="50" charset="-128"/>
            </a:endParaRPr>
          </a:p>
          <a:p>
            <a:pPr>
              <a:lnSpc>
                <a:spcPct val="150000"/>
              </a:lnSpc>
            </a:pPr>
            <a:r>
              <a:rPr lang="ja-JP" altLang="en-US" dirty="0">
                <a:solidFill>
                  <a:prstClr val="black"/>
                </a:solidFill>
                <a:latin typeface="ＭＳ Ｐゴシック"/>
                <a:cs typeface="Meiryo UI" pitchFamily="50" charset="-128"/>
              </a:rPr>
              <a:t>　　　　　　　　 一部損壊７，２６１棟、床上浸水１０棟（１１月１日時点）</a:t>
            </a:r>
            <a:endParaRPr lang="en-US" altLang="ja-JP" dirty="0">
              <a:solidFill>
                <a:prstClr val="black"/>
              </a:solidFill>
              <a:latin typeface="ＭＳ Ｐゴシック"/>
              <a:cs typeface="Meiryo UI" pitchFamily="50" charset="-128"/>
            </a:endParaRPr>
          </a:p>
        </p:txBody>
      </p:sp>
    </p:spTree>
    <p:extLst>
      <p:ext uri="{BB962C8B-B14F-4D97-AF65-F5344CB8AC3E}">
        <p14:creationId xmlns:p14="http://schemas.microsoft.com/office/powerpoint/2010/main" val="4250174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544918" y="952214"/>
            <a:ext cx="7949293" cy="5719616"/>
          </a:xfrm>
        </p:spPr>
        <p:txBody>
          <a:bodyPr>
            <a:normAutofit/>
          </a:bodyPr>
          <a:lstStyle/>
          <a:p>
            <a:pPr marL="0" indent="0">
              <a:buNone/>
            </a:pPr>
            <a:r>
              <a:rPr lang="ja-JP" altLang="en-US" sz="2400" dirty="0">
                <a:latin typeface="ＭＳ Ｐゴシック" panose="020B0600070205080204" pitchFamily="50" charset="-128"/>
                <a:ea typeface="ＭＳ Ｐゴシック" panose="020B0600070205080204" pitchFamily="50" charset="-128"/>
              </a:rPr>
              <a:t>　</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r>
              <a:rPr lang="ja-JP" altLang="en-US" sz="2000" dirty="0">
                <a:latin typeface="ＭＳ Ｐゴシック" panose="020B0600070205080204" pitchFamily="50" charset="-128"/>
                <a:ea typeface="ＭＳ Ｐゴシック" panose="020B0600070205080204" pitchFamily="50" charset="-128"/>
              </a:rPr>
              <a:t>　</a:t>
            </a: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1800" dirty="0">
              <a:latin typeface="ＭＳ Ｐゴシック" panose="020B0600070205080204" pitchFamily="50" charset="-128"/>
              <a:ea typeface="ＭＳ Ｐゴシック" panose="020B0600070205080204" pitchFamily="50" charset="-128"/>
            </a:endParaRPr>
          </a:p>
          <a:p>
            <a:pPr marL="0" indent="0">
              <a:buNone/>
            </a:pPr>
            <a:endParaRPr kumimoji="1" lang="en-US" altLang="ja-JP" sz="2000" dirty="0">
              <a:latin typeface="ＭＳ Ｐゴシック" panose="020B0600070205080204" pitchFamily="50" charset="-128"/>
              <a:ea typeface="ＭＳ Ｐゴシック" panose="020B0600070205080204" pitchFamily="50" charset="-128"/>
            </a:endParaRPr>
          </a:p>
        </p:txBody>
      </p:sp>
      <p:pic>
        <p:nvPicPr>
          <p:cNvPr id="14" name="Picture 2" descr="平野神社拝殿"/>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8641" y="836717"/>
            <a:ext cx="3733715" cy="2592287"/>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899593" y="6878"/>
            <a:ext cx="7416824" cy="523220"/>
          </a:xfrm>
          <a:prstGeom prst="rect">
            <a:avLst/>
          </a:prstGeom>
          <a:noFill/>
        </p:spPr>
        <p:txBody>
          <a:bodyPr wrap="square" rtlCol="0">
            <a:spAutoFit/>
          </a:bodyPr>
          <a:lstStyle/>
          <a:p>
            <a:pPr algn="ctr"/>
            <a:r>
              <a:rPr lang="ja-JP" altLang="en-US" sz="2800" dirty="0">
                <a:solidFill>
                  <a:srgbClr val="7030A0"/>
                </a:solidFill>
                <a:latin typeface="ＭＳ Ｐゴシック"/>
                <a:ea typeface="ＭＳ Ｐゴシック"/>
              </a:rPr>
              <a:t>平成３０年台風第２１号の状況</a:t>
            </a:r>
          </a:p>
        </p:txBody>
      </p:sp>
      <p:sp>
        <p:nvSpPr>
          <p:cNvPr id="2" name="正方形/長方形 1"/>
          <p:cNvSpPr/>
          <p:nvPr/>
        </p:nvSpPr>
        <p:spPr>
          <a:xfrm>
            <a:off x="329115" y="3435317"/>
            <a:ext cx="4752528" cy="307777"/>
          </a:xfrm>
          <a:prstGeom prst="rect">
            <a:avLst/>
          </a:prstGeom>
        </p:spPr>
        <p:txBody>
          <a:bodyPr wrap="square">
            <a:spAutoFit/>
          </a:bodyPr>
          <a:lstStyle/>
          <a:p>
            <a:r>
              <a:rPr lang="zh-TW" altLang="en-US" sz="1400" dirty="0">
                <a:latin typeface="ＭＳ Ｐゴシック"/>
                <a:ea typeface="ＭＳ Ｐゴシック"/>
              </a:rPr>
              <a:t>■賀茂御祖神社（下鴨神社）</a:t>
            </a:r>
            <a:r>
              <a:rPr lang="ja-JP" altLang="en-US" sz="1400" dirty="0">
                <a:latin typeface="ＭＳ Ｐゴシック"/>
                <a:ea typeface="ＭＳ Ｐゴシック"/>
              </a:rPr>
              <a:t>境内における倒木（国史跡） </a:t>
            </a:r>
            <a:endParaRPr lang="ja-JP" altLang="en-US" sz="1400" dirty="0"/>
          </a:p>
        </p:txBody>
      </p:sp>
      <p:sp>
        <p:nvSpPr>
          <p:cNvPr id="3" name="正方形/長方形 2"/>
          <p:cNvSpPr/>
          <p:nvPr/>
        </p:nvSpPr>
        <p:spPr>
          <a:xfrm>
            <a:off x="4860034" y="3435317"/>
            <a:ext cx="3298025" cy="307777"/>
          </a:xfrm>
          <a:prstGeom prst="rect">
            <a:avLst/>
          </a:prstGeom>
        </p:spPr>
        <p:txBody>
          <a:bodyPr wrap="square">
            <a:spAutoFit/>
          </a:bodyPr>
          <a:lstStyle/>
          <a:p>
            <a:r>
              <a:rPr lang="ja-JP" altLang="en-US" sz="1400" dirty="0">
                <a:latin typeface="ＭＳ Ｐゴシック"/>
                <a:ea typeface="ＭＳ Ｐゴシック"/>
              </a:rPr>
              <a:t>■平野神社拝殿倒壊（府指定建造物） </a:t>
            </a:r>
            <a:endParaRPr lang="ja-JP" altLang="en-US" sz="1400" dirty="0"/>
          </a:p>
        </p:txBody>
      </p:sp>
      <p:sp>
        <p:nvSpPr>
          <p:cNvPr id="5" name="正方形/長方形 4"/>
          <p:cNvSpPr/>
          <p:nvPr/>
        </p:nvSpPr>
        <p:spPr>
          <a:xfrm>
            <a:off x="4902790" y="6296053"/>
            <a:ext cx="3589436" cy="307777"/>
          </a:xfrm>
          <a:prstGeom prst="rect">
            <a:avLst/>
          </a:prstGeom>
        </p:spPr>
        <p:txBody>
          <a:bodyPr wrap="square">
            <a:spAutoFit/>
          </a:bodyPr>
          <a:lstStyle/>
          <a:p>
            <a:r>
              <a:rPr lang="ja-JP" altLang="en-US" sz="1400" dirty="0">
                <a:latin typeface="ＭＳ Ｐゴシック"/>
                <a:ea typeface="ＭＳ Ｐゴシック"/>
              </a:rPr>
              <a:t>■強風による北山杉の倒伏（京都市左京区） </a:t>
            </a:r>
            <a:endParaRPr lang="ja-JP" altLang="en-US" sz="1400" dirty="0"/>
          </a:p>
        </p:txBody>
      </p:sp>
      <p:sp>
        <p:nvSpPr>
          <p:cNvPr id="6" name="正方形/長方形 5"/>
          <p:cNvSpPr/>
          <p:nvPr/>
        </p:nvSpPr>
        <p:spPr>
          <a:xfrm>
            <a:off x="349457" y="6296053"/>
            <a:ext cx="3272477" cy="307777"/>
          </a:xfrm>
          <a:prstGeom prst="rect">
            <a:avLst/>
          </a:prstGeom>
        </p:spPr>
        <p:txBody>
          <a:bodyPr wrap="square">
            <a:spAutoFit/>
          </a:bodyPr>
          <a:lstStyle/>
          <a:p>
            <a:r>
              <a:rPr lang="ja-JP" altLang="en-US" sz="1400" dirty="0">
                <a:latin typeface="ＭＳ Ｐゴシック"/>
                <a:ea typeface="ＭＳ Ｐゴシック"/>
              </a:rPr>
              <a:t>■パイプハウス被害</a:t>
            </a:r>
            <a:r>
              <a:rPr lang="zh-TW" altLang="en-US" sz="1400" dirty="0">
                <a:latin typeface="ＭＳ Ｐゴシック"/>
                <a:ea typeface="ＭＳ Ｐゴシック"/>
              </a:rPr>
              <a:t>（亀岡市曽我部町） </a:t>
            </a:r>
            <a:endParaRPr lang="ja-JP" altLang="en-US" sz="1400" dirty="0"/>
          </a:p>
        </p:txBody>
      </p:sp>
      <p:pic>
        <p:nvPicPr>
          <p:cNvPr id="12" name="図 11" descr="C:\Users\t-kubo52\Pictures\被害写真\南丹管内\曽我部町 (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1" y="3861616"/>
            <a:ext cx="3625136" cy="2399532"/>
          </a:xfrm>
          <a:prstGeom prst="rect">
            <a:avLst/>
          </a:prstGeom>
          <a:noFill/>
          <a:ln>
            <a:noFill/>
          </a:ln>
        </p:spPr>
      </p:pic>
      <p:pic>
        <p:nvPicPr>
          <p:cNvPr id="13" name="Picture 2" descr="平野神社拝殿"/>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8641" y="680559"/>
            <a:ext cx="3733715" cy="25922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s://pbs.twimg.com/media/DnChjShVAAAoeFV.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746" b="-7474"/>
          <a:stretch/>
        </p:blipFill>
        <p:spPr bwMode="auto">
          <a:xfrm>
            <a:off x="5018639" y="3812022"/>
            <a:ext cx="3744927" cy="271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680557"/>
            <a:ext cx="3625137" cy="264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9888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txBox="1">
            <a:spLocks/>
          </p:cNvSpPr>
          <p:nvPr/>
        </p:nvSpPr>
        <p:spPr>
          <a:xfrm>
            <a:off x="251521" y="1772816"/>
            <a:ext cx="8640960" cy="4896544"/>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charset="0"/>
              <a:buNone/>
            </a:pPr>
            <a:endParaRPr lang="en-US" altLang="ja-JP" sz="3200" b="1" dirty="0">
              <a:solidFill>
                <a:prstClr val="black"/>
              </a:solidFill>
              <a:latin typeface="ＭＳ Ｐゴシック" panose="020B0600070205080204" pitchFamily="50" charset="-128"/>
            </a:endParaRPr>
          </a:p>
          <a:p>
            <a:pPr marL="0" indent="0" algn="ctr">
              <a:buFont typeface="Arial" charset="0"/>
              <a:buNone/>
            </a:pPr>
            <a:endParaRPr lang="en-US" altLang="ja-JP" sz="3200" b="1" dirty="0">
              <a:solidFill>
                <a:prstClr val="black"/>
              </a:solidFill>
              <a:latin typeface="ＭＳ Ｐゴシック" panose="020B0600070205080204" pitchFamily="50" charset="-128"/>
            </a:endParaRPr>
          </a:p>
          <a:p>
            <a:pPr marL="0" indent="0" algn="ctr">
              <a:buFont typeface="Arial" charset="0"/>
              <a:buNone/>
            </a:pPr>
            <a:r>
              <a:rPr lang="ja-JP" altLang="en-US" sz="4000" b="1" dirty="0">
                <a:solidFill>
                  <a:prstClr val="black"/>
                </a:solidFill>
                <a:latin typeface="ＭＳ Ｐゴシック" panose="020B0600070205080204" pitchFamily="50" charset="-128"/>
              </a:rPr>
              <a:t>２</a:t>
            </a:r>
            <a:r>
              <a:rPr lang="en-US" altLang="ja-JP" sz="4000" b="1" dirty="0">
                <a:solidFill>
                  <a:prstClr val="black"/>
                </a:solidFill>
                <a:latin typeface="ＭＳ Ｐゴシック" panose="020B0600070205080204" pitchFamily="50" charset="-128"/>
              </a:rPr>
              <a:t>.</a:t>
            </a:r>
            <a:r>
              <a:rPr lang="ja-JP" altLang="en-US" sz="4000" b="1" dirty="0">
                <a:solidFill>
                  <a:prstClr val="black"/>
                </a:solidFill>
                <a:latin typeface="ＭＳ Ｐゴシック" panose="020B0600070205080204" pitchFamily="50" charset="-128"/>
              </a:rPr>
              <a:t>国（中央省庁）の取り組み</a:t>
            </a:r>
            <a:endParaRPr lang="en-US" altLang="ja-JP" sz="4000" b="1" dirty="0">
              <a:solidFill>
                <a:prstClr val="black"/>
              </a:solidFill>
              <a:latin typeface="ＭＳ Ｐゴシック" panose="020B0600070205080204" pitchFamily="50" charset="-128"/>
            </a:endParaRPr>
          </a:p>
          <a:p>
            <a:pPr marL="0" indent="0" algn="ctr">
              <a:buFont typeface="Arial" charset="0"/>
              <a:buNone/>
            </a:pPr>
            <a:endParaRPr lang="en-US" altLang="ja-JP" sz="3200" b="1" dirty="0">
              <a:solidFill>
                <a:prstClr val="black"/>
              </a:solidFill>
              <a:latin typeface="ＭＳ Ｐゴシック" panose="020B0600070205080204" pitchFamily="50" charset="-128"/>
            </a:endParaRPr>
          </a:p>
        </p:txBody>
      </p:sp>
    </p:spTree>
    <p:extLst>
      <p:ext uri="{BB962C8B-B14F-4D97-AF65-F5344CB8AC3E}">
        <p14:creationId xmlns:p14="http://schemas.microsoft.com/office/powerpoint/2010/main" val="3647105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619152" y="2204580"/>
            <a:ext cx="7949293" cy="1282504"/>
          </a:xfrm>
        </p:spPr>
        <p:txBody>
          <a:bodyPr>
            <a:normAutofit fontScale="25000" lnSpcReduction="20000"/>
          </a:bodyPr>
          <a:lstStyle/>
          <a:p>
            <a:pPr marL="0" indent="0">
              <a:buNone/>
            </a:pPr>
            <a:r>
              <a:rPr lang="ja-JP" altLang="en-US" sz="2400" dirty="0">
                <a:latin typeface="ＭＳ Ｐゴシック" panose="020B0600070205080204" pitchFamily="50" charset="-128"/>
                <a:ea typeface="ＭＳ Ｐゴシック" panose="020B0600070205080204" pitchFamily="50" charset="-128"/>
              </a:rPr>
              <a:t>　</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r>
              <a:rPr lang="ja-JP" altLang="en-US" sz="2000" dirty="0">
                <a:latin typeface="ＭＳ Ｐゴシック" panose="020B0600070205080204" pitchFamily="50" charset="-128"/>
                <a:ea typeface="ＭＳ Ｐゴシック" panose="020B0600070205080204" pitchFamily="50" charset="-128"/>
              </a:rPr>
              <a:t>　</a:t>
            </a: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1800" dirty="0">
              <a:latin typeface="ＭＳ Ｐゴシック" panose="020B0600070205080204" pitchFamily="50" charset="-128"/>
              <a:ea typeface="ＭＳ Ｐゴシック" panose="020B0600070205080204" pitchFamily="50" charset="-128"/>
            </a:endParaRPr>
          </a:p>
          <a:p>
            <a:pPr marL="0" indent="0">
              <a:buNone/>
            </a:pPr>
            <a:endParaRPr kumimoji="1" lang="en-US" altLang="ja-JP" sz="2000" dirty="0">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2627784" y="6353585"/>
            <a:ext cx="6131544" cy="430887"/>
          </a:xfrm>
          <a:prstGeom prst="rect">
            <a:avLst/>
          </a:prstGeom>
          <a:noFill/>
        </p:spPr>
        <p:txBody>
          <a:bodyPr wrap="square" rtlCol="0">
            <a:spAutoFit/>
          </a:bodyPr>
          <a:lstStyle/>
          <a:p>
            <a:r>
              <a:rPr lang="ja-JP" altLang="en-US" sz="1100" dirty="0">
                <a:solidFill>
                  <a:prstClr val="black"/>
                </a:solidFill>
              </a:rPr>
              <a:t>出典：平成</a:t>
            </a:r>
            <a:r>
              <a:rPr lang="en-US" altLang="ja-JP" sz="1100" dirty="0">
                <a:solidFill>
                  <a:prstClr val="black"/>
                </a:solidFill>
              </a:rPr>
              <a:t>30</a:t>
            </a:r>
            <a:r>
              <a:rPr lang="ja-JP" altLang="en-US" sz="1100" dirty="0">
                <a:solidFill>
                  <a:prstClr val="black"/>
                </a:solidFill>
              </a:rPr>
              <a:t>年</a:t>
            </a:r>
            <a:r>
              <a:rPr lang="en-US" altLang="ja-JP" sz="1100" dirty="0">
                <a:solidFill>
                  <a:prstClr val="black"/>
                </a:solidFill>
              </a:rPr>
              <a:t>7</a:t>
            </a:r>
            <a:r>
              <a:rPr lang="ja-JP" altLang="en-US" sz="1100" dirty="0">
                <a:solidFill>
                  <a:prstClr val="black"/>
                </a:solidFill>
              </a:rPr>
              <a:t>月豪雨を踏まえた 水害・土砂災害からの避難のあり方について（報告）</a:t>
            </a:r>
            <a:r>
              <a:rPr lang="en-US" altLang="ja-JP" sz="1100" dirty="0">
                <a:solidFill>
                  <a:prstClr val="black"/>
                </a:solidFill>
              </a:rPr>
              <a:t>【</a:t>
            </a:r>
            <a:r>
              <a:rPr lang="ja-JP" altLang="en-US" sz="1100" dirty="0">
                <a:solidFill>
                  <a:prstClr val="black"/>
                </a:solidFill>
              </a:rPr>
              <a:t>概要版</a:t>
            </a:r>
            <a:r>
              <a:rPr lang="en-US" altLang="ja-JP" sz="1100" dirty="0">
                <a:solidFill>
                  <a:prstClr val="black"/>
                </a:solidFill>
              </a:rPr>
              <a:t>】</a:t>
            </a:r>
            <a:endParaRPr lang="ja-JP" altLang="en-US" sz="1100" dirty="0">
              <a:solidFill>
                <a:prstClr val="black"/>
              </a:solidFill>
            </a:endParaRPr>
          </a:p>
          <a:p>
            <a:r>
              <a:rPr lang="ja-JP" altLang="en-US" sz="1100" dirty="0">
                <a:solidFill>
                  <a:prstClr val="black"/>
                </a:solidFill>
              </a:rPr>
              <a:t>　　　　平成</a:t>
            </a:r>
            <a:r>
              <a:rPr lang="en-US" altLang="ja-JP" sz="1100" dirty="0">
                <a:solidFill>
                  <a:prstClr val="black"/>
                </a:solidFill>
              </a:rPr>
              <a:t>30</a:t>
            </a:r>
            <a:r>
              <a:rPr lang="ja-JP" altLang="en-US" sz="1100" dirty="0">
                <a:solidFill>
                  <a:prstClr val="black"/>
                </a:solidFill>
              </a:rPr>
              <a:t>年７月豪雨による水害・土砂災害からの避難に関するワーキンググループ</a:t>
            </a:r>
            <a:endParaRPr lang="ja-JP" altLang="en-US" sz="1100" dirty="0">
              <a:solidFill>
                <a:prstClr val="black"/>
              </a:solidFill>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854305" y="-18184"/>
            <a:ext cx="7416824" cy="461665"/>
          </a:xfrm>
          <a:prstGeom prst="rect">
            <a:avLst/>
          </a:prstGeom>
          <a:noFill/>
        </p:spPr>
        <p:txBody>
          <a:bodyPr wrap="square" rtlCol="0">
            <a:spAutoFit/>
          </a:bodyPr>
          <a:lstStyle/>
          <a:p>
            <a:pPr algn="ctr"/>
            <a:r>
              <a:rPr lang="ja-JP" altLang="en-US" sz="2400" dirty="0">
                <a:solidFill>
                  <a:srgbClr val="7030A0"/>
                </a:solidFill>
                <a:latin typeface="ＭＳ Ｐゴシック"/>
                <a:ea typeface="ＭＳ Ｐゴシック"/>
              </a:rPr>
              <a:t>国による課題検証（課題と対策）</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8" y="504825"/>
            <a:ext cx="7781925"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920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619152" y="2204580"/>
            <a:ext cx="7949293" cy="1282504"/>
          </a:xfrm>
        </p:spPr>
        <p:txBody>
          <a:bodyPr>
            <a:normAutofit fontScale="25000" lnSpcReduction="20000"/>
          </a:bodyPr>
          <a:lstStyle/>
          <a:p>
            <a:pPr marL="0" indent="0">
              <a:buNone/>
            </a:pPr>
            <a:r>
              <a:rPr lang="ja-JP" altLang="en-US" sz="2400" dirty="0">
                <a:latin typeface="ＭＳ Ｐゴシック" panose="020B0600070205080204" pitchFamily="50" charset="-128"/>
                <a:ea typeface="ＭＳ Ｐゴシック" panose="020B0600070205080204" pitchFamily="50" charset="-128"/>
              </a:rPr>
              <a:t>　</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r>
              <a:rPr lang="ja-JP" altLang="en-US" sz="2000" dirty="0">
                <a:latin typeface="ＭＳ Ｐゴシック" panose="020B0600070205080204" pitchFamily="50" charset="-128"/>
                <a:ea typeface="ＭＳ Ｐゴシック" panose="020B0600070205080204" pitchFamily="50" charset="-128"/>
              </a:rPr>
              <a:t>　</a:t>
            </a: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1800" dirty="0">
              <a:latin typeface="ＭＳ Ｐゴシック" panose="020B0600070205080204" pitchFamily="50" charset="-128"/>
              <a:ea typeface="ＭＳ Ｐゴシック" panose="020B0600070205080204" pitchFamily="50" charset="-128"/>
            </a:endParaRPr>
          </a:p>
          <a:p>
            <a:pPr marL="0" indent="0">
              <a:buNone/>
            </a:pPr>
            <a:endParaRPr kumimoji="1" lang="en-US" altLang="ja-JP" sz="2000" dirty="0">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854305" y="-18184"/>
            <a:ext cx="7416824" cy="461665"/>
          </a:xfrm>
          <a:prstGeom prst="rect">
            <a:avLst/>
          </a:prstGeom>
          <a:noFill/>
        </p:spPr>
        <p:txBody>
          <a:bodyPr wrap="square" rtlCol="0">
            <a:spAutoFit/>
          </a:bodyPr>
          <a:lstStyle/>
          <a:p>
            <a:pPr algn="ctr"/>
            <a:r>
              <a:rPr lang="ja-JP" altLang="en-US" sz="2400" dirty="0">
                <a:solidFill>
                  <a:srgbClr val="7030A0"/>
                </a:solidFill>
                <a:latin typeface="ＭＳ Ｐゴシック"/>
                <a:ea typeface="ＭＳ Ｐゴシック"/>
              </a:rPr>
              <a:t>国による課題検証（課題と対策）</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604841"/>
            <a:ext cx="7581900"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2771800" y="6353585"/>
            <a:ext cx="6131544" cy="430887"/>
          </a:xfrm>
          <a:prstGeom prst="rect">
            <a:avLst/>
          </a:prstGeom>
          <a:noFill/>
        </p:spPr>
        <p:txBody>
          <a:bodyPr wrap="square" rtlCol="0">
            <a:spAutoFit/>
          </a:bodyPr>
          <a:lstStyle/>
          <a:p>
            <a:r>
              <a:rPr lang="ja-JP" altLang="en-US" sz="1100" dirty="0">
                <a:solidFill>
                  <a:prstClr val="black"/>
                </a:solidFill>
              </a:rPr>
              <a:t>出典：平成</a:t>
            </a:r>
            <a:r>
              <a:rPr lang="en-US" altLang="ja-JP" sz="1100" dirty="0">
                <a:solidFill>
                  <a:prstClr val="black"/>
                </a:solidFill>
              </a:rPr>
              <a:t>30</a:t>
            </a:r>
            <a:r>
              <a:rPr lang="ja-JP" altLang="en-US" sz="1100" dirty="0">
                <a:solidFill>
                  <a:prstClr val="black"/>
                </a:solidFill>
              </a:rPr>
              <a:t>年</a:t>
            </a:r>
            <a:r>
              <a:rPr lang="en-US" altLang="ja-JP" sz="1100" dirty="0">
                <a:solidFill>
                  <a:prstClr val="black"/>
                </a:solidFill>
              </a:rPr>
              <a:t>7</a:t>
            </a:r>
            <a:r>
              <a:rPr lang="ja-JP" altLang="en-US" sz="1100" dirty="0">
                <a:solidFill>
                  <a:prstClr val="black"/>
                </a:solidFill>
              </a:rPr>
              <a:t>月豪雨を踏まえた 水害・土砂災害からの避難のあり方について（報告）</a:t>
            </a:r>
            <a:r>
              <a:rPr lang="en-US" altLang="ja-JP" sz="1100" dirty="0">
                <a:solidFill>
                  <a:prstClr val="black"/>
                </a:solidFill>
              </a:rPr>
              <a:t>【</a:t>
            </a:r>
            <a:r>
              <a:rPr lang="ja-JP" altLang="en-US" sz="1100" dirty="0">
                <a:solidFill>
                  <a:prstClr val="black"/>
                </a:solidFill>
              </a:rPr>
              <a:t>概要版</a:t>
            </a:r>
            <a:r>
              <a:rPr lang="en-US" altLang="ja-JP" sz="1100" dirty="0">
                <a:solidFill>
                  <a:prstClr val="black"/>
                </a:solidFill>
              </a:rPr>
              <a:t>】</a:t>
            </a:r>
            <a:endParaRPr lang="ja-JP" altLang="en-US" sz="1100" dirty="0">
              <a:solidFill>
                <a:prstClr val="black"/>
              </a:solidFill>
            </a:endParaRPr>
          </a:p>
          <a:p>
            <a:r>
              <a:rPr lang="ja-JP" altLang="en-US" sz="1100" dirty="0">
                <a:solidFill>
                  <a:prstClr val="black"/>
                </a:solidFill>
              </a:rPr>
              <a:t>　　　　平成</a:t>
            </a:r>
            <a:r>
              <a:rPr lang="en-US" altLang="ja-JP" sz="1100" dirty="0">
                <a:solidFill>
                  <a:prstClr val="black"/>
                </a:solidFill>
              </a:rPr>
              <a:t>30</a:t>
            </a:r>
            <a:r>
              <a:rPr lang="ja-JP" altLang="en-US" sz="1100" dirty="0">
                <a:solidFill>
                  <a:prstClr val="black"/>
                </a:solidFill>
              </a:rPr>
              <a:t>年７月豪雨による水害・土砂災害からの避難に関するワーキンググループ</a:t>
            </a:r>
            <a:endParaRPr lang="ja-JP" altLang="en-US" sz="1100" dirty="0">
              <a:solidFill>
                <a:prstClr val="black"/>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211314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619152" y="2204580"/>
            <a:ext cx="7949293" cy="1282504"/>
          </a:xfrm>
        </p:spPr>
        <p:txBody>
          <a:bodyPr>
            <a:normAutofit fontScale="25000" lnSpcReduction="20000"/>
          </a:bodyPr>
          <a:lstStyle/>
          <a:p>
            <a:pPr marL="0" indent="0">
              <a:buNone/>
            </a:pPr>
            <a:r>
              <a:rPr lang="ja-JP" altLang="en-US" sz="2400" dirty="0">
                <a:latin typeface="ＭＳ Ｐゴシック" panose="020B0600070205080204" pitchFamily="50" charset="-128"/>
                <a:ea typeface="ＭＳ Ｐゴシック" panose="020B0600070205080204" pitchFamily="50" charset="-128"/>
              </a:rPr>
              <a:t>　</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r>
              <a:rPr lang="ja-JP" altLang="en-US" sz="2000" dirty="0">
                <a:latin typeface="ＭＳ Ｐゴシック" panose="020B0600070205080204" pitchFamily="50" charset="-128"/>
                <a:ea typeface="ＭＳ Ｐゴシック" panose="020B0600070205080204" pitchFamily="50" charset="-128"/>
              </a:rPr>
              <a:t>　</a:t>
            </a: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1800" dirty="0">
              <a:latin typeface="ＭＳ Ｐゴシック" panose="020B0600070205080204" pitchFamily="50" charset="-128"/>
              <a:ea typeface="ＭＳ Ｐゴシック" panose="020B0600070205080204" pitchFamily="50" charset="-128"/>
            </a:endParaRPr>
          </a:p>
          <a:p>
            <a:pPr marL="0" indent="0">
              <a:buNone/>
            </a:pPr>
            <a:endParaRPr kumimoji="1" lang="en-US" altLang="ja-JP" sz="2000" dirty="0">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2627784" y="6353585"/>
            <a:ext cx="6131544" cy="430887"/>
          </a:xfrm>
          <a:prstGeom prst="rect">
            <a:avLst/>
          </a:prstGeom>
          <a:noFill/>
        </p:spPr>
        <p:txBody>
          <a:bodyPr wrap="square" rtlCol="0">
            <a:spAutoFit/>
          </a:bodyPr>
          <a:lstStyle/>
          <a:p>
            <a:r>
              <a:rPr lang="ja-JP" altLang="en-US" sz="1100" dirty="0">
                <a:solidFill>
                  <a:prstClr val="black"/>
                </a:solidFill>
              </a:rPr>
              <a:t>出典：平成</a:t>
            </a:r>
            <a:r>
              <a:rPr lang="en-US" altLang="ja-JP" sz="1100" dirty="0">
                <a:solidFill>
                  <a:prstClr val="black"/>
                </a:solidFill>
              </a:rPr>
              <a:t>30</a:t>
            </a:r>
            <a:r>
              <a:rPr lang="ja-JP" altLang="en-US" sz="1100" dirty="0">
                <a:solidFill>
                  <a:prstClr val="black"/>
                </a:solidFill>
              </a:rPr>
              <a:t>年</a:t>
            </a:r>
            <a:r>
              <a:rPr lang="en-US" altLang="ja-JP" sz="1100" dirty="0">
                <a:solidFill>
                  <a:prstClr val="black"/>
                </a:solidFill>
              </a:rPr>
              <a:t>7</a:t>
            </a:r>
            <a:r>
              <a:rPr lang="ja-JP" altLang="en-US" sz="1100" dirty="0">
                <a:solidFill>
                  <a:prstClr val="black"/>
                </a:solidFill>
              </a:rPr>
              <a:t>月豪雨を踏まえた 水害・土砂災害からの避難のあり方について（報告）</a:t>
            </a:r>
            <a:r>
              <a:rPr lang="en-US" altLang="ja-JP" sz="1100" dirty="0">
                <a:solidFill>
                  <a:prstClr val="black"/>
                </a:solidFill>
              </a:rPr>
              <a:t>【</a:t>
            </a:r>
            <a:r>
              <a:rPr lang="ja-JP" altLang="en-US" sz="1100" dirty="0">
                <a:solidFill>
                  <a:prstClr val="black"/>
                </a:solidFill>
              </a:rPr>
              <a:t>概要版</a:t>
            </a:r>
            <a:r>
              <a:rPr lang="en-US" altLang="ja-JP" sz="1100" dirty="0">
                <a:solidFill>
                  <a:prstClr val="black"/>
                </a:solidFill>
              </a:rPr>
              <a:t>】</a:t>
            </a:r>
            <a:endParaRPr lang="ja-JP" altLang="en-US" sz="1100" dirty="0">
              <a:solidFill>
                <a:prstClr val="black"/>
              </a:solidFill>
            </a:endParaRPr>
          </a:p>
          <a:p>
            <a:r>
              <a:rPr lang="ja-JP" altLang="en-US" sz="1100" dirty="0">
                <a:solidFill>
                  <a:prstClr val="black"/>
                </a:solidFill>
              </a:rPr>
              <a:t>　　　　平成</a:t>
            </a:r>
            <a:r>
              <a:rPr lang="en-US" altLang="ja-JP" sz="1100" dirty="0">
                <a:solidFill>
                  <a:prstClr val="black"/>
                </a:solidFill>
              </a:rPr>
              <a:t>30</a:t>
            </a:r>
            <a:r>
              <a:rPr lang="ja-JP" altLang="en-US" sz="1100" dirty="0">
                <a:solidFill>
                  <a:prstClr val="black"/>
                </a:solidFill>
              </a:rPr>
              <a:t>年７月豪雨による水害・土砂災害からの避難に関するワーキンググループ</a:t>
            </a:r>
            <a:endParaRPr lang="ja-JP" altLang="en-US" sz="1100" dirty="0">
              <a:solidFill>
                <a:prstClr val="black"/>
              </a:solidFill>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854305" y="-18184"/>
            <a:ext cx="7416824" cy="461665"/>
          </a:xfrm>
          <a:prstGeom prst="rect">
            <a:avLst/>
          </a:prstGeom>
          <a:noFill/>
        </p:spPr>
        <p:txBody>
          <a:bodyPr wrap="square" rtlCol="0">
            <a:spAutoFit/>
          </a:bodyPr>
          <a:lstStyle/>
          <a:p>
            <a:pPr algn="ctr"/>
            <a:r>
              <a:rPr lang="ja-JP" altLang="en-US" sz="2400" dirty="0">
                <a:solidFill>
                  <a:srgbClr val="7030A0"/>
                </a:solidFill>
                <a:latin typeface="ＭＳ Ｐゴシック"/>
                <a:ea typeface="ＭＳ Ｐゴシック"/>
              </a:rPr>
              <a:t>国による課題検証（課題と対策）</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28641"/>
            <a:ext cx="7772400" cy="580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5773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txBox="1">
            <a:spLocks/>
          </p:cNvSpPr>
          <p:nvPr/>
        </p:nvSpPr>
        <p:spPr>
          <a:xfrm>
            <a:off x="251521" y="980728"/>
            <a:ext cx="8640960" cy="4896544"/>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charset="0"/>
              <a:buNone/>
            </a:pPr>
            <a:r>
              <a:rPr lang="ja-JP" altLang="en-US" sz="4000" b="1" dirty="0">
                <a:solidFill>
                  <a:prstClr val="black"/>
                </a:solidFill>
                <a:latin typeface="ＭＳ Ｐゴシック" panose="020B0600070205080204" pitchFamily="50" charset="-128"/>
              </a:rPr>
              <a:t>３</a:t>
            </a:r>
            <a:r>
              <a:rPr lang="en-US" altLang="ja-JP" sz="4000" b="1" dirty="0">
                <a:solidFill>
                  <a:prstClr val="black"/>
                </a:solidFill>
                <a:latin typeface="ＭＳ Ｐゴシック" panose="020B0600070205080204" pitchFamily="50" charset="-128"/>
              </a:rPr>
              <a:t>.</a:t>
            </a:r>
            <a:r>
              <a:rPr lang="ja-JP" altLang="en-US" sz="4000" b="1" dirty="0">
                <a:solidFill>
                  <a:prstClr val="black"/>
                </a:solidFill>
                <a:latin typeface="ＭＳ Ｐゴシック" panose="020B0600070205080204" pitchFamily="50" charset="-128"/>
              </a:rPr>
              <a:t>京都府の取り組み</a:t>
            </a:r>
            <a:endParaRPr lang="en-US" altLang="ja-JP" sz="4000" b="1" dirty="0">
              <a:solidFill>
                <a:prstClr val="black"/>
              </a:solidFill>
              <a:latin typeface="ＭＳ Ｐゴシック" panose="020B0600070205080204" pitchFamily="50" charset="-128"/>
            </a:endParaRPr>
          </a:p>
        </p:txBody>
      </p:sp>
    </p:spTree>
    <p:extLst>
      <p:ext uri="{BB962C8B-B14F-4D97-AF65-F5344CB8AC3E}">
        <p14:creationId xmlns:p14="http://schemas.microsoft.com/office/powerpoint/2010/main" val="1815311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txBox="1">
            <a:spLocks/>
          </p:cNvSpPr>
          <p:nvPr/>
        </p:nvSpPr>
        <p:spPr>
          <a:xfrm>
            <a:off x="251520" y="620693"/>
            <a:ext cx="8640960" cy="86409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6700" indent="-266700" algn="l"/>
            <a:r>
              <a:rPr lang="ja-JP" altLang="en-US" sz="2400" dirty="0"/>
              <a:t>〇昨年、頻発した災害への対応について、災害対応の総合的な検証会議（平成</a:t>
            </a:r>
            <a:r>
              <a:rPr lang="en-US" altLang="ja-JP" sz="2400" dirty="0"/>
              <a:t>30</a:t>
            </a:r>
            <a:r>
              <a:rPr lang="ja-JP" altLang="en-US" sz="2400" dirty="0"/>
              <a:t>年</a:t>
            </a:r>
            <a:r>
              <a:rPr lang="en-US" altLang="ja-JP" sz="2400" dirty="0"/>
              <a:t>10</a:t>
            </a:r>
            <a:r>
              <a:rPr lang="ja-JP" altLang="en-US" sz="2400" dirty="0"/>
              <a:t>月～）を設置し、課題検証を実施</a:t>
            </a:r>
            <a:endParaRPr lang="en-US" altLang="ja-JP" sz="2400" dirty="0"/>
          </a:p>
        </p:txBody>
      </p:sp>
      <p:sp>
        <p:nvSpPr>
          <p:cNvPr id="10" name="タイトル 1"/>
          <p:cNvSpPr txBox="1">
            <a:spLocks/>
          </p:cNvSpPr>
          <p:nvPr/>
        </p:nvSpPr>
        <p:spPr bwMode="auto">
          <a:xfrm>
            <a:off x="670561" y="-120558"/>
            <a:ext cx="784887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kumimoji="1" sz="2800">
                <a:solidFill>
                  <a:srgbClr val="7030A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algn="ctr"/>
            <a:r>
              <a:rPr lang="ja-JP" altLang="en-US" kern="0" dirty="0"/>
              <a:t>検証結果を踏まえた対応</a:t>
            </a:r>
          </a:p>
        </p:txBody>
      </p:sp>
      <p:graphicFrame>
        <p:nvGraphicFramePr>
          <p:cNvPr id="13" name="表 12"/>
          <p:cNvGraphicFramePr>
            <a:graphicFrameLocks noGrp="1"/>
          </p:cNvGraphicFramePr>
          <p:nvPr>
            <p:extLst>
              <p:ext uri="{D42A27DB-BD31-4B8C-83A1-F6EECF244321}">
                <p14:modId xmlns:p14="http://schemas.microsoft.com/office/powerpoint/2010/main" val="2280733624"/>
              </p:ext>
            </p:extLst>
          </p:nvPr>
        </p:nvGraphicFramePr>
        <p:xfrm>
          <a:off x="270582" y="1948421"/>
          <a:ext cx="8621896" cy="4608514"/>
        </p:xfrm>
        <a:graphic>
          <a:graphicData uri="http://schemas.openxmlformats.org/drawingml/2006/table">
            <a:tbl>
              <a:tblPr/>
              <a:tblGrid>
                <a:gridCol w="221710">
                  <a:extLst>
                    <a:ext uri="{9D8B030D-6E8A-4147-A177-3AD203B41FA5}">
                      <a16:colId xmlns:a16="http://schemas.microsoft.com/office/drawing/2014/main" xmlns="" val="20000"/>
                    </a:ext>
                  </a:extLst>
                </a:gridCol>
                <a:gridCol w="1341344">
                  <a:extLst>
                    <a:ext uri="{9D8B030D-6E8A-4147-A177-3AD203B41FA5}">
                      <a16:colId xmlns:a16="http://schemas.microsoft.com/office/drawing/2014/main" xmlns="" val="20001"/>
                    </a:ext>
                  </a:extLst>
                </a:gridCol>
                <a:gridCol w="2427721">
                  <a:extLst>
                    <a:ext uri="{9D8B030D-6E8A-4147-A177-3AD203B41FA5}">
                      <a16:colId xmlns:a16="http://schemas.microsoft.com/office/drawing/2014/main" xmlns="" val="20002"/>
                    </a:ext>
                  </a:extLst>
                </a:gridCol>
                <a:gridCol w="4631121">
                  <a:extLst>
                    <a:ext uri="{9D8B030D-6E8A-4147-A177-3AD203B41FA5}">
                      <a16:colId xmlns:a16="http://schemas.microsoft.com/office/drawing/2014/main" xmlns="" val="20003"/>
                    </a:ext>
                  </a:extLst>
                </a:gridCol>
              </a:tblGrid>
              <a:tr h="433322">
                <a:tc gridSpan="2">
                  <a:txBody>
                    <a:bodyPr/>
                    <a:lstStyle/>
                    <a:p>
                      <a:pPr algn="ctr" fontAlgn="ctr"/>
                      <a:r>
                        <a:rPr lang="ja-JP" altLang="en-US" sz="1800" b="0" i="0" u="none" strike="noStrike" dirty="0">
                          <a:solidFill>
                            <a:srgbClr val="000000"/>
                          </a:solidFill>
                          <a:effectLst/>
                          <a:latin typeface="ＤＦ特太ゴシック体" panose="020B0509000000000000" pitchFamily="49" charset="-128"/>
                          <a:ea typeface="ＤＦ特太ゴシック体" panose="020B0509000000000000" pitchFamily="49" charset="-128"/>
                        </a:rPr>
                        <a:t>課題</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DE9D9"/>
                    </a:solidFill>
                  </a:tcPr>
                </a:tc>
                <a:tc hMerge="1">
                  <a:txBody>
                    <a:bodyPr/>
                    <a:lstStyle/>
                    <a:p>
                      <a:endParaRPr kumimoji="1" lang="ja-JP" altLang="en-US"/>
                    </a:p>
                  </a:txBody>
                  <a:tcPr/>
                </a:tc>
                <a:tc>
                  <a:txBody>
                    <a:bodyPr/>
                    <a:lstStyle/>
                    <a:p>
                      <a:pPr algn="ctr" fontAlgn="ctr"/>
                      <a:r>
                        <a:rPr lang="ja-JP" altLang="en-US" sz="1800" b="0" i="0" u="none" strike="noStrike" dirty="0">
                          <a:solidFill>
                            <a:srgbClr val="000000"/>
                          </a:solidFill>
                          <a:effectLst/>
                          <a:latin typeface="ＤＦ特太ゴシック体" panose="020B0509000000000000" pitchFamily="49" charset="-128"/>
                          <a:ea typeface="ＤＦ特太ゴシック体" panose="020B0509000000000000" pitchFamily="49" charset="-128"/>
                        </a:rPr>
                        <a:t>主な対応</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DE9D9"/>
                    </a:solidFill>
                  </a:tcPr>
                </a:tc>
                <a:tc>
                  <a:txBody>
                    <a:bodyPr/>
                    <a:lstStyle/>
                    <a:p>
                      <a:pPr algn="ctr" fontAlgn="ctr"/>
                      <a:r>
                        <a:rPr lang="ja-JP" altLang="en-US" sz="1800" b="0" i="0" u="none" strike="noStrike" dirty="0">
                          <a:solidFill>
                            <a:srgbClr val="000000"/>
                          </a:solidFill>
                          <a:effectLst/>
                          <a:latin typeface="ＤＦ特太ゴシック体" panose="020B0509000000000000" pitchFamily="49" charset="-128"/>
                          <a:ea typeface="ＤＦ特太ゴシック体" panose="020B0509000000000000" pitchFamily="49" charset="-128"/>
                        </a:rPr>
                        <a:t>概　　要</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DE9D9"/>
                    </a:solidFill>
                  </a:tcPr>
                </a:tc>
                <a:extLst>
                  <a:ext uri="{0D108BD9-81ED-4DB2-BD59-A6C34878D82A}">
                    <a16:rowId xmlns:a16="http://schemas.microsoft.com/office/drawing/2014/main" xmlns="" val="10000"/>
                  </a:ext>
                </a:extLst>
              </a:tr>
              <a:tr h="596456">
                <a:tc>
                  <a:txBody>
                    <a:bodyPr/>
                    <a:lstStyle/>
                    <a:p>
                      <a:pPr algn="r" fontAlgn="ctr"/>
                      <a:r>
                        <a:rPr lang="en-US" altLang="ja-JP" sz="1600" b="0" i="0" u="none" strike="noStrike" dirty="0">
                          <a:solidFill>
                            <a:srgbClr val="000000"/>
                          </a:solidFill>
                          <a:effectLst/>
                          <a:latin typeface="ＭＳ Ｐゴシック"/>
                        </a:rPr>
                        <a:t>1</a:t>
                      </a:r>
                    </a:p>
                  </a:txBody>
                  <a:tcPr marL="9525" marR="9525" marT="9525" marB="0" anchor="ctr">
                    <a:lnL w="12700" cap="flat" cmpd="sng" algn="ctr">
                      <a:solidFill>
                        <a:schemeClr val="bg1">
                          <a:lumMod val="50000"/>
                        </a:schemeClr>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a:rPr>
                        <a:t>住民避難誘導</a:t>
                      </a:r>
                    </a:p>
                  </a:txBody>
                  <a:tcPr marL="9525" marR="9525" marT="9525"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ja-JP" altLang="en-US" sz="1400" b="0" i="0" u="none" strike="noStrike" dirty="0">
                          <a:solidFill>
                            <a:srgbClr val="000000"/>
                          </a:solidFill>
                          <a:effectLst/>
                          <a:latin typeface="ＭＳ Ｐゴシック"/>
                        </a:rPr>
                        <a:t>避難行動タイムラインの作成と避難勧告等の見直し</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t"/>
                      <a:r>
                        <a:rPr lang="ja-JP" altLang="en-US" sz="1400" b="0" i="0" u="none" strike="noStrike" dirty="0">
                          <a:solidFill>
                            <a:srgbClr val="000000"/>
                          </a:solidFill>
                          <a:effectLst/>
                          <a:latin typeface="ＭＳ Ｐゴシック"/>
                        </a:rPr>
                        <a:t>避難行動タイムラインの作成促進と</a:t>
                      </a:r>
                      <a:r>
                        <a:rPr lang="ja-JP" altLang="en-US" sz="1400" b="1" i="0" u="none" strike="noStrike" dirty="0">
                          <a:solidFill>
                            <a:srgbClr val="FF0000"/>
                          </a:solidFill>
                          <a:effectLst/>
                          <a:latin typeface="ＭＳ Ｐゴシック"/>
                        </a:rPr>
                        <a:t>避難を誘導する声掛け人材の育成</a:t>
                      </a:r>
                      <a:r>
                        <a:rPr lang="ja-JP" altLang="en-US" sz="1400" b="0" i="0" u="none" strike="noStrike" dirty="0">
                          <a:solidFill>
                            <a:srgbClr val="000000"/>
                          </a:solidFill>
                          <a:effectLst/>
                          <a:latin typeface="ＭＳ Ｐゴシック"/>
                        </a:rPr>
                        <a:t>、警戒レベルを用いた避難勧告等の発令</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xmlns="" val="10001"/>
                  </a:ext>
                </a:extLst>
              </a:tr>
              <a:tr h="596456">
                <a:tc>
                  <a:txBody>
                    <a:bodyPr/>
                    <a:lstStyle/>
                    <a:p>
                      <a:pPr algn="r" fontAlgn="ctr"/>
                      <a:r>
                        <a:rPr lang="en-US" altLang="ja-JP" sz="1600" b="0" i="0" u="none" strike="noStrike" dirty="0">
                          <a:solidFill>
                            <a:srgbClr val="000000"/>
                          </a:solidFill>
                          <a:effectLst/>
                          <a:latin typeface="ＭＳ Ｐゴシック"/>
                        </a:rPr>
                        <a:t>2</a:t>
                      </a:r>
                    </a:p>
                  </a:txBody>
                  <a:tcPr marL="9525" marR="9525" marT="9525" marB="0" anchor="ctr">
                    <a:lnL w="12700" cap="flat" cmpd="sng" algn="ctr">
                      <a:solidFill>
                        <a:schemeClr val="bg1">
                          <a:lumMod val="50000"/>
                        </a:schemeClr>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a:rPr>
                        <a:t>防災・減災対策</a:t>
                      </a:r>
                    </a:p>
                  </a:txBody>
                  <a:tcPr marL="9525" marR="9525" marT="9525"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a:rPr>
                        <a:t>ダムの洪水調節と情報提供の充実、内水対策</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a:rPr>
                        <a:t>事前放流目標水位引き下げによる容量確保、緊急速報メール等を活用した情報伝達、由良川流域の内水対策推進</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xmlns="" val="10002"/>
                  </a:ext>
                </a:extLst>
              </a:tr>
              <a:tr h="596456">
                <a:tc>
                  <a:txBody>
                    <a:bodyPr/>
                    <a:lstStyle/>
                    <a:p>
                      <a:pPr algn="r" fontAlgn="ctr"/>
                      <a:r>
                        <a:rPr lang="en-US" altLang="ja-JP" sz="1600" b="0" i="0" u="none" strike="noStrike" dirty="0">
                          <a:solidFill>
                            <a:srgbClr val="000000"/>
                          </a:solidFill>
                          <a:effectLst/>
                          <a:latin typeface="ＭＳ Ｐゴシック"/>
                        </a:rPr>
                        <a:t>3</a:t>
                      </a:r>
                    </a:p>
                  </a:txBody>
                  <a:tcPr marL="9525" marR="9525" marT="9525" marB="0" anchor="ctr">
                    <a:lnL w="12700" cap="flat" cmpd="sng" algn="ctr">
                      <a:solidFill>
                        <a:schemeClr val="bg1">
                          <a:lumMod val="50000"/>
                        </a:schemeClr>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a:rPr>
                        <a:t>防災体制強化</a:t>
                      </a:r>
                    </a:p>
                  </a:txBody>
                  <a:tcPr marL="9525" marR="9525" marT="9525"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a:rPr>
                        <a:t>職員の危機管理スキル向上</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a:rPr>
                        <a:t>災害時応急対応業務マニュアルの策定と運用訓練の実施</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xmlns="" val="10003"/>
                  </a:ext>
                </a:extLst>
              </a:tr>
              <a:tr h="596456">
                <a:tc>
                  <a:txBody>
                    <a:bodyPr/>
                    <a:lstStyle/>
                    <a:p>
                      <a:pPr algn="r" fontAlgn="ctr"/>
                      <a:r>
                        <a:rPr lang="en-US" altLang="ja-JP" sz="1600" b="0" i="0" u="none" strike="noStrike" dirty="0">
                          <a:solidFill>
                            <a:srgbClr val="000000"/>
                          </a:solidFill>
                          <a:effectLst/>
                          <a:latin typeface="ＭＳ Ｐゴシック"/>
                        </a:rPr>
                        <a:t>4</a:t>
                      </a:r>
                    </a:p>
                  </a:txBody>
                  <a:tcPr marL="9525" marR="9525" marT="9525" marB="0" anchor="ctr">
                    <a:lnL w="12700" cap="flat" cmpd="sng" algn="ctr">
                      <a:solidFill>
                        <a:schemeClr val="bg1">
                          <a:lumMod val="50000"/>
                        </a:schemeClr>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a:rPr>
                        <a:t>道路通行規制</a:t>
                      </a:r>
                    </a:p>
                  </a:txBody>
                  <a:tcPr marL="9525" marR="9525" marT="9525"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a:rPr>
                        <a:t>高速道路の通行規制解除と情報提供</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a:rPr>
                        <a:t>通行規制の段階的解除、道路利用者への情報提供の充実</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xmlns="" val="10004"/>
                  </a:ext>
                </a:extLst>
              </a:tr>
              <a:tr h="596456">
                <a:tc>
                  <a:txBody>
                    <a:bodyPr/>
                    <a:lstStyle/>
                    <a:p>
                      <a:pPr algn="r" fontAlgn="ctr"/>
                      <a:r>
                        <a:rPr lang="en-US" altLang="ja-JP" sz="1600" b="0" i="0" u="none" strike="noStrike" dirty="0">
                          <a:solidFill>
                            <a:srgbClr val="000000"/>
                          </a:solidFill>
                          <a:effectLst/>
                          <a:latin typeface="ＭＳ Ｐゴシック"/>
                        </a:rPr>
                        <a:t>5</a:t>
                      </a:r>
                    </a:p>
                  </a:txBody>
                  <a:tcPr marL="9525" marR="9525" marT="9525" marB="0" anchor="ctr">
                    <a:lnL w="12700" cap="flat" cmpd="sng" algn="ctr">
                      <a:solidFill>
                        <a:schemeClr val="bg1">
                          <a:lumMod val="50000"/>
                        </a:schemeClr>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a:rPr>
                        <a:t>帰宅困難者対策</a:t>
                      </a:r>
                    </a:p>
                  </a:txBody>
                  <a:tcPr marL="9525" marR="9525" marT="9525"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a:rPr>
                        <a:t>ルール策定、外国人旅行者への情報提供等</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a:rPr>
                        <a:t>事業所等の帰宅困難者対応ルール作成の促進、交通機関の運行状況等を多言語化でリアルタイムに情報提供</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xmlns="" val="10005"/>
                  </a:ext>
                </a:extLst>
              </a:tr>
              <a:tr h="596456">
                <a:tc>
                  <a:txBody>
                    <a:bodyPr/>
                    <a:lstStyle/>
                    <a:p>
                      <a:pPr algn="r" fontAlgn="ctr"/>
                      <a:r>
                        <a:rPr lang="en-US" altLang="ja-JP" sz="1600" b="0" i="0" u="none" strike="noStrike" dirty="0">
                          <a:solidFill>
                            <a:srgbClr val="000000"/>
                          </a:solidFill>
                          <a:effectLst/>
                          <a:latin typeface="ＭＳ Ｐゴシック"/>
                        </a:rPr>
                        <a:t>6</a:t>
                      </a:r>
                    </a:p>
                  </a:txBody>
                  <a:tcPr marL="9525" marR="9525" marT="9525" marB="0" anchor="ctr">
                    <a:lnL w="12700" cap="flat" cmpd="sng" algn="ctr">
                      <a:solidFill>
                        <a:schemeClr val="bg1">
                          <a:lumMod val="50000"/>
                        </a:schemeClr>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a:rPr>
                        <a:t>停電・暴風対策</a:t>
                      </a:r>
                    </a:p>
                  </a:txBody>
                  <a:tcPr marL="9525" marR="9525" marT="9525"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a:rPr>
                        <a:t>停電情報の共有と早期復帰、農業被害対策</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a:rPr>
                        <a:t>優先復旧対象となる重要施設リスト作成、非常用発電機の確保、パイプハウス等の暴風対策の推進</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xmlns="" val="10006"/>
                  </a:ext>
                </a:extLst>
              </a:tr>
              <a:tr h="596456">
                <a:tc>
                  <a:txBody>
                    <a:bodyPr/>
                    <a:lstStyle/>
                    <a:p>
                      <a:pPr algn="r" fontAlgn="ctr"/>
                      <a:r>
                        <a:rPr lang="en-US" altLang="ja-JP" sz="1600" b="0" i="0" u="none" strike="noStrike" dirty="0">
                          <a:solidFill>
                            <a:srgbClr val="000000"/>
                          </a:solidFill>
                          <a:effectLst/>
                          <a:latin typeface="ＭＳ Ｐゴシック"/>
                        </a:rPr>
                        <a:t>7</a:t>
                      </a:r>
                    </a:p>
                  </a:txBody>
                  <a:tcPr marL="9525" marR="9525" marT="9525" marB="0" anchor="ctr">
                    <a:lnL w="12700" cap="flat" cmpd="sng" algn="ctr">
                      <a:solidFill>
                        <a:schemeClr val="bg1">
                          <a:lumMod val="50000"/>
                        </a:schemeClr>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a:rPr>
                        <a:t>地震防災対策</a:t>
                      </a:r>
                    </a:p>
                  </a:txBody>
                  <a:tcPr marL="9525" marR="9525" marT="9525" marB="0" anchor="ctr">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a:rPr>
                        <a:t>住宅、ブロック塀の耐震化等、迅速な被災者住宅支援</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a:rPr>
                        <a:t>住宅耐震化とブロック塀の除却、改修促進等</a:t>
                      </a: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
        <p:nvSpPr>
          <p:cNvPr id="18" name="コンテンツ プレースホルダー 3"/>
          <p:cNvSpPr txBox="1">
            <a:spLocks/>
          </p:cNvSpPr>
          <p:nvPr/>
        </p:nvSpPr>
        <p:spPr>
          <a:xfrm>
            <a:off x="251520" y="785764"/>
            <a:ext cx="8640960" cy="864096"/>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charset="0"/>
              <a:buNone/>
            </a:pPr>
            <a:endParaRPr lang="en-US" altLang="ja-JP" sz="3200" b="1" dirty="0">
              <a:solidFill>
                <a:prstClr val="black"/>
              </a:solidFill>
              <a:latin typeface="ＭＳ Ｐゴシック" panose="020B0600070205080204" pitchFamily="50" charset="-128"/>
            </a:endParaRPr>
          </a:p>
        </p:txBody>
      </p:sp>
      <p:sp>
        <p:nvSpPr>
          <p:cNvPr id="19" name="タイトル 1"/>
          <p:cNvSpPr txBox="1">
            <a:spLocks/>
          </p:cNvSpPr>
          <p:nvPr/>
        </p:nvSpPr>
        <p:spPr>
          <a:xfrm>
            <a:off x="268748" y="1351302"/>
            <a:ext cx="8623733" cy="59712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a:t>〇今後の対応について検討した主な結果は、以下のとおり</a:t>
            </a:r>
          </a:p>
        </p:txBody>
      </p:sp>
      <p:sp>
        <p:nvSpPr>
          <p:cNvPr id="17" name="角丸四角形 16"/>
          <p:cNvSpPr/>
          <p:nvPr/>
        </p:nvSpPr>
        <p:spPr>
          <a:xfrm>
            <a:off x="143508" y="2276872"/>
            <a:ext cx="8856984" cy="79208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3317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txBox="1">
            <a:spLocks/>
          </p:cNvSpPr>
          <p:nvPr/>
        </p:nvSpPr>
        <p:spPr>
          <a:xfrm>
            <a:off x="251521" y="1772816"/>
            <a:ext cx="8640960" cy="4896544"/>
          </a:xfrm>
          <a:prstGeom prst="rect">
            <a:avLst/>
          </a:prstGeom>
        </p:spPr>
        <p:txBody>
          <a:bodyPr>
            <a:normAutofit/>
          </a:bodyPr>
          <a:lst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charset="0"/>
              <a:buNone/>
            </a:pPr>
            <a:endParaRPr lang="en-US" altLang="ja-JP" sz="3200" b="1" dirty="0">
              <a:solidFill>
                <a:prstClr val="black"/>
              </a:solidFill>
              <a:latin typeface="ＭＳ Ｐゴシック" panose="020B0600070205080204" pitchFamily="50" charset="-128"/>
            </a:endParaRPr>
          </a:p>
          <a:p>
            <a:pPr marL="0" indent="0" algn="ctr">
              <a:buFont typeface="Arial" charset="0"/>
              <a:buNone/>
            </a:pPr>
            <a:endParaRPr lang="en-US" altLang="ja-JP" sz="3200" b="1" dirty="0">
              <a:solidFill>
                <a:prstClr val="black"/>
              </a:solidFill>
              <a:latin typeface="ＭＳ Ｐゴシック" panose="020B0600070205080204" pitchFamily="50" charset="-128"/>
            </a:endParaRPr>
          </a:p>
          <a:p>
            <a:pPr marL="0" indent="0" algn="ctr">
              <a:buFont typeface="Arial" charset="0"/>
              <a:buNone/>
            </a:pPr>
            <a:r>
              <a:rPr lang="en-US" altLang="ja-JP" sz="4000" b="1" dirty="0">
                <a:solidFill>
                  <a:prstClr val="black"/>
                </a:solidFill>
                <a:latin typeface="ＭＳ Ｐゴシック" panose="020B0600070205080204" pitchFamily="50" charset="-128"/>
              </a:rPr>
              <a:t>1.</a:t>
            </a:r>
            <a:r>
              <a:rPr lang="ja-JP" altLang="en-US" sz="4000" b="1" dirty="0">
                <a:solidFill>
                  <a:prstClr val="black"/>
                </a:solidFill>
                <a:latin typeface="ＭＳ Ｐゴシック" panose="020B0600070205080204" pitchFamily="50" charset="-128"/>
              </a:rPr>
              <a:t>昨年度の災害の概況</a:t>
            </a:r>
            <a:endParaRPr lang="en-US" altLang="ja-JP" sz="4000" b="1" dirty="0">
              <a:solidFill>
                <a:prstClr val="black"/>
              </a:solidFill>
              <a:latin typeface="ＭＳ Ｐゴシック" panose="020B0600070205080204" pitchFamily="50" charset="-128"/>
            </a:endParaRPr>
          </a:p>
          <a:p>
            <a:pPr marL="0" indent="0" algn="ctr">
              <a:buFont typeface="Arial" charset="0"/>
              <a:buNone/>
            </a:pPr>
            <a:endParaRPr lang="en-US" altLang="ja-JP" sz="3200" b="1" dirty="0">
              <a:solidFill>
                <a:prstClr val="black"/>
              </a:solidFill>
              <a:latin typeface="ＭＳ Ｐゴシック" panose="020B0600070205080204" pitchFamily="50" charset="-128"/>
            </a:endParaRPr>
          </a:p>
        </p:txBody>
      </p:sp>
    </p:spTree>
    <p:extLst>
      <p:ext uri="{BB962C8B-B14F-4D97-AF65-F5344CB8AC3E}">
        <p14:creationId xmlns:p14="http://schemas.microsoft.com/office/powerpoint/2010/main" val="2234560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txBox="1">
            <a:spLocks/>
          </p:cNvSpPr>
          <p:nvPr/>
        </p:nvSpPr>
        <p:spPr>
          <a:xfrm>
            <a:off x="277293" y="620688"/>
            <a:ext cx="8640960" cy="1080120"/>
          </a:xfrm>
          <a:prstGeom prst="rect">
            <a:avLst/>
          </a:prstGeom>
        </p:spPr>
        <p:txBody>
          <a:bodyPr anchor="ctr">
            <a:normAutofit fontScale="92500" lnSpcReduction="20000"/>
          </a:bodyPr>
          <a:lst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charset="0"/>
              <a:buNone/>
            </a:pPr>
            <a:r>
              <a:rPr lang="ja-JP" altLang="en-US" sz="4000" b="1" dirty="0">
                <a:solidFill>
                  <a:schemeClr val="accent5">
                    <a:lumMod val="75000"/>
                  </a:schemeClr>
                </a:solidFill>
                <a:latin typeface="ＭＳ Ｐゴシック" panose="020B0600070205080204" pitchFamily="50" charset="-128"/>
              </a:rPr>
              <a:t>平成</a:t>
            </a:r>
            <a:r>
              <a:rPr lang="en-US" altLang="ja-JP" sz="4000" b="1" dirty="0">
                <a:solidFill>
                  <a:schemeClr val="accent5">
                    <a:lumMod val="75000"/>
                  </a:schemeClr>
                </a:solidFill>
                <a:latin typeface="ＭＳ Ｐゴシック" panose="020B0600070205080204" pitchFamily="50" charset="-128"/>
              </a:rPr>
              <a:t>30</a:t>
            </a:r>
            <a:r>
              <a:rPr lang="ja-JP" altLang="en-US" sz="4000" b="1" dirty="0">
                <a:solidFill>
                  <a:schemeClr val="accent5">
                    <a:lumMod val="75000"/>
                  </a:schemeClr>
                </a:solidFill>
                <a:latin typeface="ＭＳ Ｐゴシック" panose="020B0600070205080204" pitchFamily="50" charset="-128"/>
              </a:rPr>
              <a:t>年７月豪雨時における</a:t>
            </a:r>
            <a:endParaRPr lang="en-US" altLang="ja-JP" sz="4000" b="1" dirty="0">
              <a:solidFill>
                <a:schemeClr val="accent5">
                  <a:lumMod val="75000"/>
                </a:schemeClr>
              </a:solidFill>
              <a:latin typeface="ＭＳ Ｐゴシック" panose="020B0600070205080204" pitchFamily="50" charset="-128"/>
            </a:endParaRPr>
          </a:p>
          <a:p>
            <a:pPr marL="0" indent="0" algn="ctr">
              <a:buFont typeface="Arial" charset="0"/>
              <a:buNone/>
            </a:pPr>
            <a:r>
              <a:rPr lang="ja-JP" altLang="en-US" sz="4000" b="1" dirty="0">
                <a:solidFill>
                  <a:schemeClr val="accent5">
                    <a:lumMod val="75000"/>
                  </a:schemeClr>
                </a:solidFill>
                <a:latin typeface="ＭＳ Ｐゴシック" panose="020B0600070205080204" pitchFamily="50" charset="-128"/>
              </a:rPr>
              <a:t>京都府での住民避難の状況</a:t>
            </a:r>
            <a:endParaRPr lang="en-US" altLang="ja-JP" sz="4000" b="1" dirty="0">
              <a:solidFill>
                <a:schemeClr val="accent5">
                  <a:lumMod val="75000"/>
                </a:schemeClr>
              </a:solidFill>
              <a:latin typeface="ＭＳ Ｐゴシック" panose="020B0600070205080204" pitchFamily="50" charset="-128"/>
            </a:endParaRPr>
          </a:p>
        </p:txBody>
      </p:sp>
      <p:sp>
        <p:nvSpPr>
          <p:cNvPr id="3" name="コンテンツ プレースホルダー 3"/>
          <p:cNvSpPr txBox="1">
            <a:spLocks/>
          </p:cNvSpPr>
          <p:nvPr/>
        </p:nvSpPr>
        <p:spPr>
          <a:xfrm>
            <a:off x="396903" y="2204864"/>
            <a:ext cx="3527027" cy="1080120"/>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charset="0"/>
              <a:buNone/>
            </a:pPr>
            <a:r>
              <a:rPr lang="ja-JP" altLang="en-US" sz="2400" b="1" dirty="0">
                <a:latin typeface="ＭＳ Ｐゴシック" panose="020B0600070205080204" pitchFamily="50" charset="-128"/>
              </a:rPr>
              <a:t>自治体により発令された</a:t>
            </a:r>
            <a:endParaRPr lang="en-US" altLang="ja-JP" sz="2400" b="1" dirty="0">
              <a:latin typeface="ＭＳ Ｐゴシック" panose="020B0600070205080204" pitchFamily="50" charset="-128"/>
            </a:endParaRPr>
          </a:p>
          <a:p>
            <a:pPr marL="0" indent="0" algn="ctr">
              <a:buFont typeface="Arial" charset="0"/>
              <a:buNone/>
            </a:pPr>
            <a:r>
              <a:rPr lang="ja-JP" altLang="en-US" sz="2400" b="1" dirty="0">
                <a:latin typeface="ＭＳ Ｐゴシック" panose="020B0600070205080204" pitchFamily="50" charset="-128"/>
              </a:rPr>
              <a:t>避難勧告等の対象人数</a:t>
            </a:r>
            <a:endParaRPr lang="en-US" altLang="ja-JP" sz="2400" b="1" dirty="0">
              <a:latin typeface="ＭＳ Ｐゴシック" panose="020B0600070205080204" pitchFamily="50" charset="-128"/>
            </a:endParaRPr>
          </a:p>
        </p:txBody>
      </p:sp>
      <p:sp>
        <p:nvSpPr>
          <p:cNvPr id="2" name="正方形/長方形 1"/>
          <p:cNvSpPr/>
          <p:nvPr/>
        </p:nvSpPr>
        <p:spPr>
          <a:xfrm>
            <a:off x="4542904" y="2420888"/>
            <a:ext cx="4320480" cy="720080"/>
          </a:xfrm>
          <a:prstGeom prst="rect">
            <a:avLst/>
          </a:prstGeom>
          <a:solidFill>
            <a:srgbClr val="FF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rgbClr val="FF0000"/>
                </a:solidFill>
              </a:rPr>
              <a:t>約６０万人</a:t>
            </a:r>
            <a:endParaRPr kumimoji="1" lang="ja-JP" altLang="en-US" dirty="0">
              <a:solidFill>
                <a:srgbClr val="FF0000"/>
              </a:solidFill>
            </a:endParaRPr>
          </a:p>
        </p:txBody>
      </p:sp>
      <p:sp>
        <p:nvSpPr>
          <p:cNvPr id="5" name="右矢印 4"/>
          <p:cNvSpPr/>
          <p:nvPr/>
        </p:nvSpPr>
        <p:spPr>
          <a:xfrm>
            <a:off x="3923928" y="2564904"/>
            <a:ext cx="576064" cy="432048"/>
          </a:xfrm>
          <a:prstGeom prst="right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3"/>
          <p:cNvSpPr txBox="1">
            <a:spLocks/>
          </p:cNvSpPr>
          <p:nvPr/>
        </p:nvSpPr>
        <p:spPr>
          <a:xfrm>
            <a:off x="544119" y="3789040"/>
            <a:ext cx="3379811" cy="1080120"/>
          </a:xfrm>
          <a:prstGeom prst="rect">
            <a:avLst/>
          </a:prstGeom>
        </p:spPr>
        <p:txBody>
          <a:bodyPr anchor="ctr">
            <a:normAutofit/>
          </a:bodyPr>
          <a:lst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charset="0"/>
              <a:buNone/>
            </a:pPr>
            <a:r>
              <a:rPr lang="ja-JP" altLang="en-US" sz="2400" b="1" dirty="0">
                <a:latin typeface="ＭＳ Ｐゴシック" panose="020B0600070205080204" pitchFamily="50" charset="-128"/>
              </a:rPr>
              <a:t>実際に避難した住民</a:t>
            </a:r>
            <a:endParaRPr lang="en-US" altLang="ja-JP" sz="2400" b="1" dirty="0">
              <a:latin typeface="ＭＳ Ｐゴシック" panose="020B0600070205080204" pitchFamily="50" charset="-128"/>
            </a:endParaRPr>
          </a:p>
        </p:txBody>
      </p:sp>
      <p:sp>
        <p:nvSpPr>
          <p:cNvPr id="7" name="右矢印 6"/>
          <p:cNvSpPr/>
          <p:nvPr/>
        </p:nvSpPr>
        <p:spPr>
          <a:xfrm>
            <a:off x="3923928" y="4113076"/>
            <a:ext cx="576064" cy="432048"/>
          </a:xfrm>
          <a:prstGeom prst="right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572004" y="3969060"/>
            <a:ext cx="144014" cy="720080"/>
          </a:xfrm>
          <a:prstGeom prst="rect">
            <a:avLst/>
          </a:prstGeom>
          <a:solidFill>
            <a:srgbClr val="FFCCFF"/>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 name="正方形/長方形 8"/>
          <p:cNvSpPr/>
          <p:nvPr/>
        </p:nvSpPr>
        <p:spPr>
          <a:xfrm>
            <a:off x="4572000" y="3986944"/>
            <a:ext cx="4320480" cy="720080"/>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a:solidFill>
                  <a:srgbClr val="FF0000"/>
                </a:solidFill>
              </a:rPr>
              <a:t>　約４千人</a:t>
            </a:r>
          </a:p>
        </p:txBody>
      </p:sp>
      <p:sp>
        <p:nvSpPr>
          <p:cNvPr id="10" name="コンテンツ プレースホルダー 3"/>
          <p:cNvSpPr txBox="1">
            <a:spLocks/>
          </p:cNvSpPr>
          <p:nvPr/>
        </p:nvSpPr>
        <p:spPr>
          <a:xfrm>
            <a:off x="654474" y="5301208"/>
            <a:ext cx="7776864" cy="1224136"/>
          </a:xfrm>
          <a:prstGeom prst="rect">
            <a:avLst/>
          </a:prstGeom>
        </p:spPr>
        <p:txBody>
          <a:bodyPr anchor="ctr">
            <a:noAutofit/>
          </a:bodyPr>
          <a:lst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charset="0"/>
              <a:buNone/>
            </a:pPr>
            <a:r>
              <a:rPr lang="ja-JP" altLang="en-US" b="1" dirty="0">
                <a:latin typeface="ＭＳ Ｐゴシック" panose="020B0600070205080204" pitchFamily="50" charset="-128"/>
              </a:rPr>
              <a:t>自治体から避難情報が出されたにもかかわらず</a:t>
            </a:r>
            <a:endParaRPr lang="en-US" altLang="ja-JP" b="1" dirty="0">
              <a:latin typeface="ＭＳ Ｐゴシック" panose="020B0600070205080204" pitchFamily="50" charset="-128"/>
            </a:endParaRPr>
          </a:p>
          <a:p>
            <a:pPr marL="0" indent="0" algn="ctr">
              <a:buFont typeface="Arial" charset="0"/>
              <a:buNone/>
            </a:pPr>
            <a:r>
              <a:rPr lang="ja-JP" altLang="en-US" b="1" dirty="0">
                <a:latin typeface="ＭＳ Ｐゴシック" panose="020B0600070205080204" pitchFamily="50" charset="-128"/>
              </a:rPr>
              <a:t>避難したのは、わずか</a:t>
            </a:r>
            <a:r>
              <a:rPr lang="ja-JP" altLang="en-US" b="1" dirty="0">
                <a:solidFill>
                  <a:srgbClr val="FF0000"/>
                </a:solidFill>
                <a:latin typeface="ＭＳ Ｐゴシック" panose="020B0600070205080204" pitchFamily="50" charset="-128"/>
              </a:rPr>
              <a:t>約０．０７％</a:t>
            </a:r>
            <a:r>
              <a:rPr lang="ja-JP" altLang="en-US" b="1" dirty="0">
                <a:latin typeface="ＭＳ Ｐゴシック" panose="020B0600070205080204" pitchFamily="50" charset="-128"/>
              </a:rPr>
              <a:t>の住民</a:t>
            </a:r>
            <a:endParaRPr lang="en-US" altLang="ja-JP" b="1" dirty="0">
              <a:latin typeface="ＭＳ Ｐゴシック" panose="020B0600070205080204" pitchFamily="50" charset="-128"/>
            </a:endParaRPr>
          </a:p>
        </p:txBody>
      </p:sp>
      <p:cxnSp>
        <p:nvCxnSpPr>
          <p:cNvPr id="12" name="直線コネクタ 11"/>
          <p:cNvCxnSpPr/>
          <p:nvPr/>
        </p:nvCxnSpPr>
        <p:spPr>
          <a:xfrm flipV="1">
            <a:off x="4542904" y="3140968"/>
            <a:ext cx="0" cy="828092"/>
          </a:xfrm>
          <a:prstGeom prst="line">
            <a:avLst/>
          </a:prstGeom>
          <a:ln w="4762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V="1">
            <a:off x="4695304" y="3140968"/>
            <a:ext cx="4168080" cy="802692"/>
          </a:xfrm>
          <a:prstGeom prst="line">
            <a:avLst/>
          </a:prstGeom>
          <a:ln w="47625">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4127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619152" y="2204580"/>
            <a:ext cx="7949293" cy="1282504"/>
          </a:xfrm>
        </p:spPr>
        <p:txBody>
          <a:bodyPr>
            <a:normAutofit fontScale="25000" lnSpcReduction="20000"/>
          </a:bodyPr>
          <a:lstStyle/>
          <a:p>
            <a:pPr marL="0" indent="0">
              <a:buNone/>
            </a:pPr>
            <a:r>
              <a:rPr lang="ja-JP" altLang="en-US" sz="2400" dirty="0">
                <a:latin typeface="ＭＳ Ｐゴシック" panose="020B0600070205080204" pitchFamily="50" charset="-128"/>
                <a:ea typeface="ＭＳ Ｐゴシック" panose="020B0600070205080204" pitchFamily="50" charset="-128"/>
              </a:rPr>
              <a:t>　</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2000" dirty="0">
              <a:latin typeface="ＭＳ Ｐゴシック" panose="020B0600070205080204" pitchFamily="50" charset="-128"/>
              <a:ea typeface="ＭＳ Ｐゴシック" panose="020B0600070205080204" pitchFamily="50" charset="-128"/>
            </a:endParaRPr>
          </a:p>
          <a:p>
            <a:pPr marL="0" indent="0">
              <a:buNone/>
            </a:pPr>
            <a:r>
              <a:rPr lang="ja-JP" altLang="en-US" sz="2000" dirty="0">
                <a:latin typeface="ＭＳ Ｐゴシック" panose="020B0600070205080204" pitchFamily="50" charset="-128"/>
                <a:ea typeface="ＭＳ Ｐゴシック" panose="020B0600070205080204" pitchFamily="50" charset="-128"/>
              </a:rPr>
              <a:t>　</a:t>
            </a:r>
            <a:endParaRPr lang="en-US" altLang="ja-JP" sz="2000" dirty="0">
              <a:latin typeface="ＭＳ Ｐゴシック" panose="020B0600070205080204" pitchFamily="50" charset="-128"/>
              <a:ea typeface="ＭＳ Ｐゴシック" panose="020B0600070205080204" pitchFamily="50" charset="-128"/>
            </a:endParaRPr>
          </a:p>
          <a:p>
            <a:pPr marL="0" indent="0">
              <a:buNone/>
            </a:pPr>
            <a:endParaRPr lang="en-US" altLang="ja-JP" sz="1800" dirty="0">
              <a:latin typeface="ＭＳ Ｐゴシック" panose="020B0600070205080204" pitchFamily="50" charset="-128"/>
              <a:ea typeface="ＭＳ Ｐゴシック" panose="020B0600070205080204" pitchFamily="50" charset="-128"/>
            </a:endParaRPr>
          </a:p>
          <a:p>
            <a:pPr marL="0" indent="0">
              <a:buNone/>
            </a:pPr>
            <a:endParaRPr kumimoji="1" lang="en-US" altLang="ja-JP" sz="2000" dirty="0">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2411760" y="6353585"/>
            <a:ext cx="6347568" cy="430887"/>
          </a:xfrm>
          <a:prstGeom prst="rect">
            <a:avLst/>
          </a:prstGeom>
          <a:noFill/>
        </p:spPr>
        <p:txBody>
          <a:bodyPr wrap="square" rtlCol="0">
            <a:spAutoFit/>
          </a:bodyPr>
          <a:lstStyle/>
          <a:p>
            <a:r>
              <a:rPr lang="ja-JP" altLang="en-US" sz="1100" dirty="0">
                <a:solidFill>
                  <a:prstClr val="black"/>
                </a:solidFill>
              </a:rPr>
              <a:t>出典：「</a:t>
            </a:r>
            <a:r>
              <a:rPr lang="en-US" altLang="ja-JP" sz="1100" dirty="0">
                <a:solidFill>
                  <a:prstClr val="black"/>
                </a:solidFill>
              </a:rPr>
              <a:t>【</a:t>
            </a:r>
            <a:r>
              <a:rPr lang="ja-JP" altLang="en-US" sz="1100" dirty="0">
                <a:solidFill>
                  <a:prstClr val="black"/>
                </a:solidFill>
              </a:rPr>
              <a:t>参考資料３</a:t>
            </a:r>
            <a:r>
              <a:rPr lang="en-US" altLang="ja-JP" sz="1100" dirty="0">
                <a:solidFill>
                  <a:prstClr val="black"/>
                </a:solidFill>
              </a:rPr>
              <a:t>】</a:t>
            </a:r>
            <a:r>
              <a:rPr lang="ja-JP" altLang="en-US" sz="1100" dirty="0">
                <a:solidFill>
                  <a:prstClr val="black"/>
                </a:solidFill>
              </a:rPr>
              <a:t>平成</a:t>
            </a:r>
            <a:r>
              <a:rPr lang="en-US" altLang="ja-JP" sz="1100" dirty="0">
                <a:solidFill>
                  <a:prstClr val="black"/>
                </a:solidFill>
              </a:rPr>
              <a:t>30</a:t>
            </a:r>
            <a:r>
              <a:rPr lang="ja-JP" altLang="en-US" sz="1100" dirty="0">
                <a:solidFill>
                  <a:prstClr val="black"/>
                </a:solidFill>
              </a:rPr>
              <a:t>年</a:t>
            </a:r>
            <a:r>
              <a:rPr lang="en-US" altLang="ja-JP" sz="1100" dirty="0">
                <a:solidFill>
                  <a:prstClr val="black"/>
                </a:solidFill>
              </a:rPr>
              <a:t>7</a:t>
            </a:r>
            <a:r>
              <a:rPr lang="ja-JP" altLang="en-US" sz="1100" dirty="0">
                <a:solidFill>
                  <a:prstClr val="black"/>
                </a:solidFill>
              </a:rPr>
              <a:t>月豪雨における課題・実態」</a:t>
            </a:r>
            <a:r>
              <a:rPr lang="en-US" altLang="ja-JP" sz="1100" dirty="0">
                <a:solidFill>
                  <a:prstClr val="black"/>
                </a:solidFill>
              </a:rPr>
              <a:t>pp16</a:t>
            </a:r>
            <a:r>
              <a:rPr lang="ja-JP" altLang="en-US" sz="1100" dirty="0">
                <a:solidFill>
                  <a:prstClr val="black"/>
                </a:solidFill>
              </a:rPr>
              <a:t>から作成</a:t>
            </a:r>
          </a:p>
          <a:p>
            <a:r>
              <a:rPr lang="ja-JP" altLang="en-US" sz="1100" dirty="0">
                <a:solidFill>
                  <a:prstClr val="black"/>
                </a:solidFill>
              </a:rPr>
              <a:t>　　　　平成</a:t>
            </a:r>
            <a:r>
              <a:rPr lang="en-US" altLang="ja-JP" sz="1100" dirty="0">
                <a:solidFill>
                  <a:prstClr val="black"/>
                </a:solidFill>
              </a:rPr>
              <a:t>30</a:t>
            </a:r>
            <a:r>
              <a:rPr lang="ja-JP" altLang="en-US" sz="1100" dirty="0">
                <a:solidFill>
                  <a:prstClr val="black"/>
                </a:solidFill>
              </a:rPr>
              <a:t>年</a:t>
            </a:r>
            <a:r>
              <a:rPr lang="en-US" altLang="ja-JP" sz="1100" dirty="0">
                <a:solidFill>
                  <a:prstClr val="black"/>
                </a:solidFill>
              </a:rPr>
              <a:t>12</a:t>
            </a:r>
            <a:r>
              <a:rPr lang="ja-JP" altLang="en-US" sz="1100" dirty="0">
                <a:solidFill>
                  <a:prstClr val="black"/>
                </a:solidFill>
              </a:rPr>
              <a:t>月平成</a:t>
            </a:r>
            <a:r>
              <a:rPr lang="en-US" altLang="ja-JP" sz="1100" dirty="0">
                <a:solidFill>
                  <a:prstClr val="black"/>
                </a:solidFill>
              </a:rPr>
              <a:t>30</a:t>
            </a:r>
            <a:r>
              <a:rPr lang="ja-JP" altLang="en-US" sz="1100" dirty="0">
                <a:solidFill>
                  <a:prstClr val="black"/>
                </a:solidFill>
              </a:rPr>
              <a:t>年７月豪雨による水害・土砂災害からの避難に関するワーキンググループ</a:t>
            </a:r>
            <a:endParaRPr lang="ja-JP" altLang="en-US" sz="1100" dirty="0">
              <a:solidFill>
                <a:prstClr val="black"/>
              </a:solidFill>
              <a:latin typeface="ＭＳ Ｐゴシック" panose="020B0600070205080204" pitchFamily="50" charset="-128"/>
              <a:ea typeface="ＭＳ Ｐゴシック" panose="020B0600070205080204" pitchFamily="50" charset="-128"/>
            </a:endParaRPr>
          </a:p>
        </p:txBody>
      </p:sp>
      <p:sp>
        <p:nvSpPr>
          <p:cNvPr id="11" name="テキスト ボックス 10"/>
          <p:cNvSpPr txBox="1"/>
          <p:nvPr/>
        </p:nvSpPr>
        <p:spPr>
          <a:xfrm>
            <a:off x="854305" y="-18184"/>
            <a:ext cx="7416824" cy="461665"/>
          </a:xfrm>
          <a:prstGeom prst="rect">
            <a:avLst/>
          </a:prstGeom>
          <a:noFill/>
        </p:spPr>
        <p:txBody>
          <a:bodyPr wrap="square" rtlCol="0">
            <a:spAutoFit/>
          </a:bodyPr>
          <a:lstStyle/>
          <a:p>
            <a:pPr algn="ctr"/>
            <a:r>
              <a:rPr lang="ja-JP" altLang="en-US" sz="2400" dirty="0">
                <a:solidFill>
                  <a:srgbClr val="7030A0"/>
                </a:solidFill>
                <a:latin typeface="ＭＳ Ｐゴシック"/>
                <a:ea typeface="ＭＳ Ｐゴシック"/>
              </a:rPr>
              <a:t>国による課題検証（課題と対策）</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614366"/>
            <a:ext cx="8210550"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円/楕円 2"/>
          <p:cNvSpPr/>
          <p:nvPr/>
        </p:nvSpPr>
        <p:spPr>
          <a:xfrm>
            <a:off x="2785964" y="3532656"/>
            <a:ext cx="1080120" cy="1081477"/>
          </a:xfrm>
          <a:prstGeom prst="ellipse">
            <a:avLst/>
          </a:prstGeom>
          <a:noFill/>
          <a:ln w="44450">
            <a:solidFill>
              <a:srgbClr val="00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a:stCxn id="3" idx="3"/>
            <a:endCxn id="9" idx="0"/>
          </p:cNvCxnSpPr>
          <p:nvPr/>
        </p:nvCxnSpPr>
        <p:spPr>
          <a:xfrm flipH="1">
            <a:off x="1557186" y="4455750"/>
            <a:ext cx="1386958" cy="1495500"/>
          </a:xfrm>
          <a:prstGeom prst="line">
            <a:avLst/>
          </a:prstGeom>
          <a:ln w="38100">
            <a:solidFill>
              <a:srgbClr val="00FFFF"/>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28410" y="5951254"/>
            <a:ext cx="2457556" cy="584775"/>
          </a:xfrm>
          <a:prstGeom prst="rect">
            <a:avLst/>
          </a:prstGeom>
          <a:noFill/>
        </p:spPr>
        <p:txBody>
          <a:bodyPr wrap="square" rtlCol="0">
            <a:spAutoFit/>
          </a:bodyPr>
          <a:lstStyle/>
          <a:p>
            <a:r>
              <a:rPr lang="ja-JP" altLang="en-US" sz="1600" b="1" dirty="0">
                <a:solidFill>
                  <a:srgbClr val="FF3300"/>
                </a:solidFill>
              </a:rPr>
              <a:t>行政からの避難勧告等によらずに避難　約</a:t>
            </a:r>
            <a:r>
              <a:rPr lang="en-US" altLang="ja-JP" sz="1600" b="1" dirty="0">
                <a:solidFill>
                  <a:srgbClr val="FF3300"/>
                </a:solidFill>
              </a:rPr>
              <a:t>30</a:t>
            </a:r>
            <a:r>
              <a:rPr lang="ja-JP" altLang="en-US" sz="1600" b="1" dirty="0">
                <a:solidFill>
                  <a:srgbClr val="FF3300"/>
                </a:solidFill>
              </a:rPr>
              <a:t>％</a:t>
            </a:r>
            <a:endParaRPr kumimoji="1" lang="ja-JP" altLang="en-US" sz="1600" b="1" dirty="0">
              <a:solidFill>
                <a:srgbClr val="FF3300"/>
              </a:solidFill>
            </a:endParaRPr>
          </a:p>
        </p:txBody>
      </p:sp>
      <p:sp>
        <p:nvSpPr>
          <p:cNvPr id="15" name="円/楕円 14"/>
          <p:cNvSpPr/>
          <p:nvPr/>
        </p:nvSpPr>
        <p:spPr>
          <a:xfrm>
            <a:off x="6444208" y="3789040"/>
            <a:ext cx="1152128" cy="1154842"/>
          </a:xfrm>
          <a:prstGeom prst="ellipse">
            <a:avLst/>
          </a:prstGeom>
          <a:noFill/>
          <a:ln w="44450">
            <a:solidFill>
              <a:srgbClr val="00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6444210" y="5691337"/>
            <a:ext cx="2457556" cy="584775"/>
          </a:xfrm>
          <a:prstGeom prst="rect">
            <a:avLst/>
          </a:prstGeom>
          <a:noFill/>
        </p:spPr>
        <p:txBody>
          <a:bodyPr wrap="square" rtlCol="0">
            <a:spAutoFit/>
          </a:bodyPr>
          <a:lstStyle/>
          <a:p>
            <a:r>
              <a:rPr lang="ja-JP" altLang="en-US" sz="1600" b="1" dirty="0">
                <a:solidFill>
                  <a:srgbClr val="FF0000"/>
                </a:solidFill>
              </a:rPr>
              <a:t>行政からの避難勧告等によらずに避難</a:t>
            </a:r>
            <a:r>
              <a:rPr lang="ja-JP" altLang="en-US" sz="1600" b="1" dirty="0"/>
              <a:t>　</a:t>
            </a:r>
            <a:endParaRPr kumimoji="1" lang="ja-JP" altLang="en-US" sz="1600" b="1" dirty="0"/>
          </a:p>
        </p:txBody>
      </p:sp>
      <p:cxnSp>
        <p:nvCxnSpPr>
          <p:cNvPr id="17" name="直線コネクタ 16"/>
          <p:cNvCxnSpPr>
            <a:stCxn id="15" idx="5"/>
          </p:cNvCxnSpPr>
          <p:nvPr/>
        </p:nvCxnSpPr>
        <p:spPr>
          <a:xfrm>
            <a:off x="7427613" y="4774759"/>
            <a:ext cx="168725" cy="916574"/>
          </a:xfrm>
          <a:prstGeom prst="line">
            <a:avLst/>
          </a:prstGeom>
          <a:ln w="44450">
            <a:solidFill>
              <a:srgbClr val="00FFFF"/>
            </a:solidFill>
          </a:ln>
        </p:spPr>
        <p:style>
          <a:lnRef idx="1">
            <a:schemeClr val="accent1"/>
          </a:lnRef>
          <a:fillRef idx="0">
            <a:schemeClr val="accent1"/>
          </a:fillRef>
          <a:effectRef idx="0">
            <a:schemeClr val="accent1"/>
          </a:effectRef>
          <a:fontRef idx="minor">
            <a:schemeClr val="tx1"/>
          </a:fontRef>
        </p:style>
      </p:cxnSp>
      <p:sp>
        <p:nvSpPr>
          <p:cNvPr id="20" name="角丸四角形 19"/>
          <p:cNvSpPr/>
          <p:nvPr/>
        </p:nvSpPr>
        <p:spPr>
          <a:xfrm>
            <a:off x="1403648" y="4774760"/>
            <a:ext cx="2592288" cy="814480"/>
          </a:xfrm>
          <a:prstGeom prst="roundRect">
            <a:avLst/>
          </a:prstGeom>
          <a:noFill/>
          <a:ln w="317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6648" y="3789040"/>
            <a:ext cx="1896988" cy="523220"/>
          </a:xfrm>
          <a:prstGeom prst="rect">
            <a:avLst/>
          </a:prstGeom>
          <a:noFill/>
        </p:spPr>
        <p:txBody>
          <a:bodyPr wrap="square" rtlCol="0">
            <a:spAutoFit/>
          </a:bodyPr>
          <a:lstStyle/>
          <a:p>
            <a:r>
              <a:rPr lang="ja-JP" altLang="en-US" sz="1400" dirty="0">
                <a:solidFill>
                  <a:srgbClr val="FF0000"/>
                </a:solidFill>
              </a:rPr>
              <a:t>周囲による呼びかけ</a:t>
            </a:r>
            <a:endParaRPr lang="en-US" altLang="ja-JP" sz="1400" dirty="0">
              <a:solidFill>
                <a:srgbClr val="FF0000"/>
              </a:solidFill>
            </a:endParaRPr>
          </a:p>
          <a:p>
            <a:r>
              <a:rPr lang="ja-JP" altLang="en-US" sz="1400" dirty="0">
                <a:solidFill>
                  <a:srgbClr val="FF0000"/>
                </a:solidFill>
              </a:rPr>
              <a:t>による避難　約</a:t>
            </a:r>
            <a:r>
              <a:rPr lang="en-US" altLang="ja-JP" sz="1400" dirty="0">
                <a:solidFill>
                  <a:srgbClr val="FF0000"/>
                </a:solidFill>
              </a:rPr>
              <a:t>30</a:t>
            </a:r>
            <a:r>
              <a:rPr lang="ja-JP" altLang="en-US" sz="1400" dirty="0">
                <a:solidFill>
                  <a:srgbClr val="FF0000"/>
                </a:solidFill>
              </a:rPr>
              <a:t>％</a:t>
            </a:r>
            <a:endParaRPr kumimoji="1" lang="ja-JP" altLang="en-US" sz="1400" dirty="0">
              <a:solidFill>
                <a:srgbClr val="FF0000"/>
              </a:solidFill>
            </a:endParaRPr>
          </a:p>
        </p:txBody>
      </p:sp>
      <p:cxnSp>
        <p:nvCxnSpPr>
          <p:cNvPr id="22" name="直線コネクタ 21"/>
          <p:cNvCxnSpPr/>
          <p:nvPr/>
        </p:nvCxnSpPr>
        <p:spPr>
          <a:xfrm flipH="1" flipV="1">
            <a:off x="854305" y="4250705"/>
            <a:ext cx="549344" cy="931296"/>
          </a:xfrm>
          <a:prstGeom prst="line">
            <a:avLst/>
          </a:prstGeom>
          <a:ln w="34925">
            <a:solidFill>
              <a:srgbClr val="FF66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008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593814" y="692696"/>
            <a:ext cx="7956376" cy="476250"/>
          </a:xfrm>
        </p:spPr>
        <p:txBody>
          <a:bodyPr>
            <a:noAutofit/>
          </a:bodyPr>
          <a:lstStyle/>
          <a:p>
            <a:pPr algn="ctr"/>
            <a:r>
              <a:rPr lang="ja-JP" altLang="en-US" sz="3600" dirty="0" smtClean="0"/>
              <a:t>災害にそなえて</a:t>
            </a:r>
            <a:endParaRPr lang="ja-JP" altLang="en-US" sz="3600" dirty="0"/>
          </a:p>
        </p:txBody>
      </p:sp>
      <p:sp>
        <p:nvSpPr>
          <p:cNvPr id="2" name="コンテンツ プレースホルダー 1"/>
          <p:cNvSpPr>
            <a:spLocks noGrp="1"/>
          </p:cNvSpPr>
          <p:nvPr>
            <p:ph idx="1"/>
          </p:nvPr>
        </p:nvSpPr>
        <p:spPr>
          <a:xfrm>
            <a:off x="971600" y="1916832"/>
            <a:ext cx="8037708" cy="4536504"/>
          </a:xfrm>
        </p:spPr>
        <p:txBody>
          <a:bodyPr>
            <a:normAutofit fontScale="92500" lnSpcReduction="10000"/>
          </a:bodyPr>
          <a:lstStyle/>
          <a:p>
            <a:pPr marL="0" indent="0">
              <a:buNone/>
            </a:pPr>
            <a:endParaRPr lang="ja-JP" altLang="en-US" dirty="0" smtClean="0"/>
          </a:p>
          <a:p>
            <a:pPr marL="0" indent="0">
              <a:buNone/>
            </a:pPr>
            <a:endParaRPr lang="en-US" altLang="ja-JP" sz="2400" dirty="0"/>
          </a:p>
          <a:p>
            <a:pPr marL="0" indent="0">
              <a:buNone/>
            </a:pPr>
            <a:r>
              <a:rPr lang="ja-JP" altLang="en-US" sz="2400" dirty="0" smtClean="0"/>
              <a:t>○要配慮者名簿の情報が地域に行き渡るよう取組みを推進</a:t>
            </a:r>
            <a:endParaRPr lang="en-US" altLang="ja-JP" sz="2400" dirty="0" smtClean="0"/>
          </a:p>
          <a:p>
            <a:pPr marL="0" indent="0">
              <a:buNone/>
            </a:pPr>
            <a:r>
              <a:rPr lang="ja-JP" altLang="en-US" sz="2000" dirty="0" smtClean="0"/>
              <a:t>封</a:t>
            </a:r>
            <a:r>
              <a:rPr lang="ja-JP" altLang="en-US" sz="2000" dirty="0"/>
              <a:t>をした状態で保管した名簿をあらかじめ避難支援者等関係者のもと</a:t>
            </a:r>
            <a:r>
              <a:rPr lang="ja-JP" altLang="en-US" sz="2000" dirty="0" smtClean="0"/>
              <a:t>に配備</a:t>
            </a:r>
            <a:r>
              <a:rPr lang="ja-JP" altLang="en-US" sz="2000" dirty="0"/>
              <a:t>しておき</a:t>
            </a:r>
            <a:r>
              <a:rPr lang="ja-JP" altLang="en-US" sz="2000" dirty="0" smtClean="0"/>
              <a:t>、発災</a:t>
            </a:r>
            <a:r>
              <a:rPr lang="ja-JP" altLang="en-US" sz="2000" dirty="0"/>
              <a:t>時に避難支援者等関係者がそれらを取り出し避難</a:t>
            </a:r>
            <a:r>
              <a:rPr lang="ja-JP" altLang="en-US" sz="2000" dirty="0" smtClean="0"/>
              <a:t>支援等</a:t>
            </a:r>
            <a:r>
              <a:rPr lang="ja-JP" altLang="en-US" sz="2000" dirty="0"/>
              <a:t>を</a:t>
            </a:r>
            <a:r>
              <a:rPr lang="ja-JP" altLang="en-US" sz="2000" dirty="0" smtClean="0"/>
              <a:t>行う</a:t>
            </a:r>
            <a:endParaRPr lang="ja-JP" altLang="en-US" sz="2000" dirty="0"/>
          </a:p>
          <a:p>
            <a:pPr marL="0" indent="0">
              <a:buNone/>
            </a:pPr>
            <a:endParaRPr lang="en-US" altLang="ja-JP" sz="2000" dirty="0" smtClean="0"/>
          </a:p>
          <a:p>
            <a:pPr marL="0" indent="0">
              <a:buNone/>
            </a:pPr>
            <a:r>
              <a:rPr lang="ja-JP" altLang="en-US" sz="2000" dirty="0" smtClean="0"/>
              <a:t>民生</a:t>
            </a:r>
            <a:r>
              <a:rPr lang="ja-JP" altLang="en-US" sz="2000" dirty="0"/>
              <a:t>委員への提供の際に、担当する地区に不同意者の有無と、</a:t>
            </a:r>
            <a:r>
              <a:rPr lang="ja-JP" altLang="en-US" sz="2000" dirty="0" smtClean="0"/>
              <a:t>不同意者が</a:t>
            </a:r>
            <a:r>
              <a:rPr lang="ja-JP" altLang="en-US" sz="2000" dirty="0"/>
              <a:t>いる場合</a:t>
            </a:r>
            <a:r>
              <a:rPr lang="ja-JP" altLang="en-US" sz="2000" dirty="0" smtClean="0"/>
              <a:t>はその</a:t>
            </a:r>
            <a:r>
              <a:rPr lang="ja-JP" altLang="en-US" sz="2000" dirty="0"/>
              <a:t>人数を知らせて</a:t>
            </a:r>
            <a:r>
              <a:rPr lang="ja-JP" altLang="en-US" sz="2000" dirty="0" smtClean="0"/>
              <a:t>いる</a:t>
            </a:r>
            <a:endParaRPr lang="en-US" altLang="ja-JP" sz="2400" dirty="0" smtClean="0"/>
          </a:p>
          <a:p>
            <a:pPr marL="0" indent="0">
              <a:buNone/>
            </a:pPr>
            <a:endParaRPr lang="en-US" altLang="ja-JP" sz="2400" dirty="0" smtClean="0"/>
          </a:p>
          <a:p>
            <a:pPr marL="0" indent="0">
              <a:buNone/>
            </a:pPr>
            <a:r>
              <a:rPr lang="ja-JP" altLang="en-US" sz="2400" dirty="0"/>
              <a:t>○</a:t>
            </a:r>
            <a:r>
              <a:rPr lang="ja-JP" altLang="en-US" sz="2400" dirty="0" smtClean="0"/>
              <a:t>要配慮者の個別避難計画の作成を推進</a:t>
            </a:r>
            <a:endParaRPr lang="en-US" altLang="ja-JP" sz="2400" dirty="0"/>
          </a:p>
          <a:p>
            <a:pPr marL="0" indent="0">
              <a:buNone/>
            </a:pPr>
            <a:r>
              <a:rPr lang="ja-JP" altLang="en-US" sz="2000" dirty="0" smtClean="0"/>
              <a:t>避難</a:t>
            </a:r>
            <a:r>
              <a:rPr lang="ja-JP" altLang="en-US" sz="2000" dirty="0"/>
              <a:t>行動要支援者、避難支援者等関係者、介護支援専門員や訪問介護士等</a:t>
            </a:r>
            <a:r>
              <a:rPr lang="ja-JP" altLang="en-US" sz="2000" dirty="0" smtClean="0"/>
              <a:t>との協力を促す</a:t>
            </a:r>
            <a:endParaRPr kumimoji="1" lang="en-US" altLang="ja-JP" sz="2000" dirty="0" smtClean="0"/>
          </a:p>
          <a:p>
            <a:endParaRPr lang="en-US" altLang="ja-JP" dirty="0"/>
          </a:p>
          <a:p>
            <a:endParaRPr kumimoji="1" lang="en-US" altLang="ja-JP" dirty="0" smtClean="0"/>
          </a:p>
          <a:p>
            <a:endParaRPr lang="en-US" altLang="ja-JP" sz="1400" dirty="0"/>
          </a:p>
          <a:p>
            <a:endParaRPr lang="en-US" altLang="ja-JP" sz="1400" dirty="0"/>
          </a:p>
          <a:p>
            <a:endParaRPr lang="en-US" altLang="ja-JP" sz="1400" dirty="0"/>
          </a:p>
          <a:p>
            <a:pPr marL="0" indent="0">
              <a:buNone/>
            </a:pPr>
            <a:endParaRPr lang="en-US" altLang="ja-JP" sz="1400" dirty="0"/>
          </a:p>
        </p:txBody>
      </p:sp>
      <p:sp>
        <p:nvSpPr>
          <p:cNvPr id="7" name="右中かっこ 6"/>
          <p:cNvSpPr/>
          <p:nvPr/>
        </p:nvSpPr>
        <p:spPr>
          <a:xfrm rot="10800000">
            <a:off x="798562" y="3301609"/>
            <a:ext cx="166688" cy="165735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ja-JP" altLang="en-US">
              <a:solidFill>
                <a:prstClr val="black"/>
              </a:solidFill>
            </a:endParaRPr>
          </a:p>
        </p:txBody>
      </p:sp>
      <p:sp>
        <p:nvSpPr>
          <p:cNvPr id="8" name="テキスト ボックス 7"/>
          <p:cNvSpPr txBox="1"/>
          <p:nvPr/>
        </p:nvSpPr>
        <p:spPr>
          <a:xfrm>
            <a:off x="225805" y="3375001"/>
            <a:ext cx="457199" cy="1600438"/>
          </a:xfrm>
          <a:prstGeom prst="rect">
            <a:avLst/>
          </a:prstGeom>
          <a:noFill/>
        </p:spPr>
        <p:txBody>
          <a:bodyPr wrap="square" rtlCol="0">
            <a:spAutoFit/>
          </a:bodyPr>
          <a:lstStyle/>
          <a:p>
            <a:pPr fontAlgn="auto">
              <a:spcBef>
                <a:spcPts val="0"/>
              </a:spcBef>
              <a:spcAft>
                <a:spcPts val="0"/>
              </a:spcAft>
            </a:pPr>
            <a:r>
              <a:rPr lang="ja-JP" altLang="en-US" sz="1400" dirty="0" smtClean="0">
                <a:solidFill>
                  <a:prstClr val="black"/>
                </a:solidFill>
                <a:latin typeface="Trebuchet MS" panose="020B0603020202020204"/>
                <a:ea typeface="メイリオ"/>
              </a:rPr>
              <a:t>内閣府</a:t>
            </a:r>
            <a:endParaRPr lang="en-US" altLang="ja-JP" sz="1400" dirty="0" smtClean="0">
              <a:solidFill>
                <a:prstClr val="black"/>
              </a:solidFill>
              <a:latin typeface="Trebuchet MS" panose="020B0603020202020204"/>
              <a:ea typeface="メイリオ"/>
            </a:endParaRPr>
          </a:p>
          <a:p>
            <a:pPr fontAlgn="auto">
              <a:spcBef>
                <a:spcPts val="0"/>
              </a:spcBef>
              <a:spcAft>
                <a:spcPts val="0"/>
              </a:spcAft>
            </a:pPr>
            <a:r>
              <a:rPr lang="ja-JP" altLang="en-US" sz="1400" dirty="0" smtClean="0">
                <a:solidFill>
                  <a:prstClr val="black"/>
                </a:solidFill>
                <a:latin typeface="Trebuchet MS" panose="020B0603020202020204"/>
                <a:ea typeface="メイリオ"/>
              </a:rPr>
              <a:t>紹介事例</a:t>
            </a:r>
            <a:endParaRPr lang="ja-JP" altLang="en-US" sz="1400" dirty="0">
              <a:solidFill>
                <a:prstClr val="black"/>
              </a:solidFill>
              <a:latin typeface="Trebuchet MS" panose="020B0603020202020204"/>
              <a:ea typeface="メイリオ"/>
            </a:endParaRPr>
          </a:p>
        </p:txBody>
      </p:sp>
      <p:sp>
        <p:nvSpPr>
          <p:cNvPr id="6" name="タイトル 4"/>
          <p:cNvSpPr txBox="1">
            <a:spLocks/>
          </p:cNvSpPr>
          <p:nvPr/>
        </p:nvSpPr>
        <p:spPr>
          <a:xfrm>
            <a:off x="-1980728" y="1083221"/>
            <a:ext cx="7956376" cy="476250"/>
          </a:xfrm>
          <a:prstGeom prst="rect">
            <a:avLst/>
          </a:prstGeom>
        </p:spPr>
        <p:txBody>
          <a:bodyPr>
            <a:noAutofit/>
          </a:bodyPr>
          <a:lst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2pPr>
            <a:lvl3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3pPr>
            <a:lvl4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4pPr>
            <a:lvl5pPr algn="l" rtl="0" eaLnBrk="0" fontAlgn="base" hangingPunct="0">
              <a:lnSpc>
                <a:spcPct val="90000"/>
              </a:lnSpc>
              <a:spcBef>
                <a:spcPct val="0"/>
              </a:spcBef>
              <a:spcAft>
                <a:spcPct val="0"/>
              </a:spcAft>
              <a:defRPr kumimoji="1" sz="4400">
                <a:solidFill>
                  <a:schemeClr val="tx1"/>
                </a:solidFill>
                <a:latin typeface="Calibri Light" pitchFamily="34" charset="0"/>
                <a:ea typeface="ＭＳ Ｐゴシック" charset="-128"/>
              </a:defRPr>
            </a:lvl5pPr>
            <a:lvl6pPr marL="4572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6pPr>
            <a:lvl7pPr marL="9144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7pPr>
            <a:lvl8pPr marL="13716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8pPr>
            <a:lvl9pPr marL="1828800" algn="l" rtl="0" fontAlgn="base">
              <a:lnSpc>
                <a:spcPct val="90000"/>
              </a:lnSpc>
              <a:spcBef>
                <a:spcPct val="0"/>
              </a:spcBef>
              <a:spcAft>
                <a:spcPct val="0"/>
              </a:spcAft>
              <a:defRPr kumimoji="1" sz="4400">
                <a:solidFill>
                  <a:schemeClr val="tx1"/>
                </a:solidFill>
                <a:latin typeface="Calibri Light" pitchFamily="34" charset="0"/>
                <a:ea typeface="ＭＳ Ｐゴシック" charset="-128"/>
              </a:defRPr>
            </a:lvl9pPr>
          </a:lstStyle>
          <a:p>
            <a:pPr algn="ctr"/>
            <a:endParaRPr lang="ja-JP" altLang="en-US" sz="3600" dirty="0"/>
          </a:p>
        </p:txBody>
      </p:sp>
      <p:sp>
        <p:nvSpPr>
          <p:cNvPr id="3" name="正方形/長方形 2"/>
          <p:cNvSpPr/>
          <p:nvPr/>
        </p:nvSpPr>
        <p:spPr>
          <a:xfrm>
            <a:off x="225805" y="1845209"/>
            <a:ext cx="8738684" cy="492443"/>
          </a:xfrm>
          <a:prstGeom prst="rect">
            <a:avLst/>
          </a:prstGeom>
        </p:spPr>
        <p:txBody>
          <a:bodyPr wrap="square">
            <a:spAutoFit/>
          </a:bodyPr>
          <a:lstStyle/>
          <a:p>
            <a:pPr algn="ctr"/>
            <a:r>
              <a:rPr lang="ja-JP" altLang="en-US" sz="2600" dirty="0"/>
              <a:t>災害時における要配慮者名簿・個別避難計画の作成推進</a:t>
            </a:r>
          </a:p>
        </p:txBody>
      </p:sp>
    </p:spTree>
    <p:extLst>
      <p:ext uri="{BB962C8B-B14F-4D97-AF65-F5344CB8AC3E}">
        <p14:creationId xmlns:p14="http://schemas.microsoft.com/office/powerpoint/2010/main" val="12212732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2938" y="692696"/>
            <a:ext cx="7396620" cy="476250"/>
          </a:xfrm>
        </p:spPr>
        <p:txBody>
          <a:bodyPr>
            <a:noAutofit/>
          </a:bodyPr>
          <a:lstStyle/>
          <a:p>
            <a:pPr algn="ctr"/>
            <a:r>
              <a:rPr lang="ja-JP" altLang="en-US" sz="3600" dirty="0" smtClean="0"/>
              <a:t>災害にそなえて</a:t>
            </a:r>
            <a:endParaRPr kumimoji="1" lang="ja-JP" altLang="en-US" sz="3600" dirty="0"/>
          </a:p>
        </p:txBody>
      </p:sp>
      <p:sp>
        <p:nvSpPr>
          <p:cNvPr id="4" name="コンテンツ プレースホルダー 3"/>
          <p:cNvSpPr>
            <a:spLocks noGrp="1"/>
          </p:cNvSpPr>
          <p:nvPr>
            <p:ph idx="1"/>
          </p:nvPr>
        </p:nvSpPr>
        <p:spPr/>
        <p:txBody>
          <a:bodyPr>
            <a:normAutofit/>
          </a:bodyPr>
          <a:lstStyle/>
          <a:p>
            <a:pPr marL="0" indent="0">
              <a:buNone/>
            </a:pPr>
            <a:r>
              <a:rPr lang="ja-JP" altLang="en-US" sz="2800" dirty="0">
                <a:latin typeface="ＭＳ ゴシック" panose="020B0609070205080204" pitchFamily="49" charset="-128"/>
                <a:ea typeface="ＭＳ ゴシック" panose="020B0609070205080204" pitchFamily="49" charset="-128"/>
              </a:rPr>
              <a:t>災害時の行動を、あらかじめ考えて</a:t>
            </a:r>
            <a:r>
              <a:rPr lang="ja-JP" altLang="en-US" sz="2800" dirty="0" smtClean="0">
                <a:latin typeface="ＭＳ ゴシック" panose="020B0609070205080204" pitchFamily="49" charset="-128"/>
                <a:ea typeface="ＭＳ ゴシック" panose="020B0609070205080204" pitchFamily="49" charset="-128"/>
              </a:rPr>
              <a:t>おく</a:t>
            </a:r>
            <a:endParaRPr lang="en-US" altLang="ja-JP" sz="2400" dirty="0" smtClean="0">
              <a:latin typeface="ＭＳ ゴシック" panose="020B0609070205080204" pitchFamily="49" charset="-128"/>
              <a:ea typeface="ＭＳ ゴシック" panose="020B0609070205080204" pitchFamily="49" charset="-128"/>
            </a:endParaRPr>
          </a:p>
          <a:p>
            <a:pPr marL="0" indent="0">
              <a:buNone/>
            </a:pPr>
            <a:endParaRPr lang="en-US" altLang="ja-JP" sz="2400" dirty="0" smtClean="0">
              <a:latin typeface="ＭＳ ゴシック" panose="020B0609070205080204" pitchFamily="49" charset="-128"/>
              <a:ea typeface="ＭＳ ゴシック" panose="020B0609070205080204" pitchFamily="49" charset="-128"/>
            </a:endParaRPr>
          </a:p>
          <a:p>
            <a:pPr marL="0" indent="0">
              <a:buNone/>
            </a:pPr>
            <a:r>
              <a:rPr lang="ja-JP" altLang="en-US" sz="2400" dirty="0" smtClean="0">
                <a:latin typeface="ＭＳ ゴシック" panose="020B0609070205080204" pitchFamily="49" charset="-128"/>
                <a:ea typeface="ＭＳ ゴシック" panose="020B0609070205080204" pitchFamily="49" charset="-128"/>
              </a:rPr>
              <a:t>○市</a:t>
            </a:r>
            <a:r>
              <a:rPr lang="ja-JP" altLang="en-US" sz="2400" dirty="0">
                <a:latin typeface="ＭＳ ゴシック" panose="020B0609070205080204" pitchFamily="49" charset="-128"/>
                <a:ea typeface="ＭＳ ゴシック" panose="020B0609070205080204" pitchFamily="49" charset="-128"/>
              </a:rPr>
              <a:t>役所・消防団・自主防災組織との連携</a:t>
            </a:r>
          </a:p>
          <a:p>
            <a:pPr marL="0" indent="0">
              <a:buNone/>
            </a:pPr>
            <a:r>
              <a:rPr lang="ja-JP" altLang="en-US" sz="2400" dirty="0">
                <a:latin typeface="ＭＳ ゴシック" panose="020B0609070205080204" pitchFamily="49" charset="-128"/>
                <a:ea typeface="ＭＳ ゴシック" panose="020B0609070205080204" pitchFamily="49" charset="-128"/>
              </a:rPr>
              <a:t>　</a:t>
            </a:r>
            <a:r>
              <a:rPr lang="ja-JP" altLang="en-US" sz="2000" dirty="0" smtClean="0">
                <a:latin typeface="ＭＳ ゴシック" panose="020B0609070205080204" pitchFamily="49" charset="-128"/>
                <a:ea typeface="ＭＳ ゴシック" panose="020B0609070205080204" pitchFamily="49" charset="-128"/>
              </a:rPr>
              <a:t>・</a:t>
            </a:r>
            <a:r>
              <a:rPr lang="ja-JP" altLang="en-US" sz="2000" dirty="0">
                <a:latin typeface="ＭＳ ゴシック" panose="020B0609070205080204" pitchFamily="49" charset="-128"/>
                <a:ea typeface="ＭＳ ゴシック" panose="020B0609070205080204" pitchFamily="49" charset="-128"/>
              </a:rPr>
              <a:t>避難や被害の状況を、どのように報告する？</a:t>
            </a:r>
          </a:p>
          <a:p>
            <a:pPr marL="0" indent="0">
              <a:buNone/>
            </a:pPr>
            <a:endParaRPr lang="en-US" altLang="ja-JP" sz="2000" dirty="0" smtClean="0">
              <a:latin typeface="ＭＳ ゴシック" panose="020B0609070205080204" pitchFamily="49" charset="-128"/>
              <a:ea typeface="ＭＳ ゴシック" panose="020B0609070205080204" pitchFamily="49" charset="-128"/>
            </a:endParaRPr>
          </a:p>
          <a:p>
            <a:pPr marL="0" indent="0">
              <a:buNone/>
            </a:pPr>
            <a:r>
              <a:rPr lang="ja-JP" altLang="en-US" sz="2400" dirty="0" smtClean="0">
                <a:latin typeface="ＭＳ ゴシック" panose="020B0609070205080204" pitchFamily="49" charset="-128"/>
                <a:ea typeface="ＭＳ ゴシック" panose="020B0609070205080204" pitchFamily="49" charset="-128"/>
              </a:rPr>
              <a:t>○地域における防災訓練に参加してみる</a:t>
            </a:r>
            <a:endParaRPr lang="en-US" altLang="ja-JP" sz="2400" dirty="0" smtClean="0">
              <a:latin typeface="ＭＳ ゴシック" panose="020B0609070205080204" pitchFamily="49" charset="-128"/>
              <a:ea typeface="ＭＳ ゴシック" panose="020B0609070205080204" pitchFamily="49" charset="-128"/>
            </a:endParaRPr>
          </a:p>
          <a:p>
            <a:pPr marL="0" indent="0">
              <a:buNone/>
            </a:pPr>
            <a:r>
              <a:rPr lang="ja-JP" altLang="en-US" sz="2400" dirty="0">
                <a:latin typeface="ＭＳ ゴシック" panose="020B0609070205080204" pitchFamily="49" charset="-128"/>
                <a:ea typeface="ＭＳ ゴシック" panose="020B0609070205080204" pitchFamily="49" charset="-128"/>
              </a:rPr>
              <a:t>　</a:t>
            </a:r>
            <a:r>
              <a:rPr lang="ja-JP" altLang="en-US" sz="2000" dirty="0" smtClean="0">
                <a:latin typeface="ＭＳ ゴシック" panose="020B0609070205080204" pitchFamily="49" charset="-128"/>
                <a:ea typeface="ＭＳ ゴシック" panose="020B0609070205080204" pitchFamily="49" charset="-128"/>
              </a:rPr>
              <a:t>・積極的</a:t>
            </a:r>
            <a:r>
              <a:rPr lang="ja-JP" altLang="en-US" sz="2000" dirty="0">
                <a:latin typeface="ＭＳ ゴシック" panose="020B0609070205080204" pitchFamily="49" charset="-128"/>
                <a:ea typeface="ＭＳ ゴシック" panose="020B0609070205080204" pitchFamily="49" charset="-128"/>
              </a:rPr>
              <a:t>に参加</a:t>
            </a:r>
            <a:r>
              <a:rPr lang="ja-JP" altLang="en-US" sz="2000" dirty="0" smtClean="0">
                <a:latin typeface="ＭＳ ゴシック" panose="020B0609070205080204" pitchFamily="49" charset="-128"/>
                <a:ea typeface="ＭＳ ゴシック" panose="020B0609070205080204" pitchFamily="49" charset="-128"/>
              </a:rPr>
              <a:t>して、避難訓練・避難所生活等体験</a:t>
            </a:r>
            <a:endParaRPr lang="en-US" altLang="ja-JP" sz="2000" dirty="0" smtClean="0">
              <a:latin typeface="ＭＳ ゴシック" panose="020B0609070205080204" pitchFamily="49" charset="-128"/>
              <a:ea typeface="ＭＳ ゴシック" panose="020B0609070205080204" pitchFamily="49" charset="-128"/>
            </a:endParaRPr>
          </a:p>
          <a:p>
            <a:pPr marL="0" indent="0">
              <a:buNone/>
            </a:pPr>
            <a:r>
              <a:rPr lang="ja-JP" altLang="en-US" sz="2000" dirty="0">
                <a:latin typeface="ＭＳ ゴシック" panose="020B0609070205080204" pitchFamily="49" charset="-128"/>
                <a:ea typeface="ＭＳ ゴシック" panose="020B0609070205080204" pitchFamily="49" charset="-128"/>
              </a:rPr>
              <a:t>　</a:t>
            </a:r>
            <a:r>
              <a:rPr lang="ja-JP" altLang="en-US" sz="2000" dirty="0" smtClean="0">
                <a:latin typeface="ＭＳ ゴシック" panose="020B0609070205080204" pitchFamily="49" charset="-128"/>
                <a:ea typeface="ＭＳ ゴシック" panose="020B0609070205080204" pitchFamily="49" charset="-128"/>
              </a:rPr>
              <a:t>・日頃</a:t>
            </a:r>
            <a:r>
              <a:rPr lang="ja-JP" altLang="en-US" sz="2000" dirty="0">
                <a:latin typeface="ＭＳ ゴシック" panose="020B0609070205080204" pitchFamily="49" charset="-128"/>
                <a:ea typeface="ＭＳ ゴシック" panose="020B0609070205080204" pitchFamily="49" charset="-128"/>
              </a:rPr>
              <a:t>やっていないことは災害時に実行できない</a:t>
            </a:r>
          </a:p>
        </p:txBody>
      </p:sp>
      <p:sp>
        <p:nvSpPr>
          <p:cNvPr id="3" name="Rectangle 2"/>
          <p:cNvSpPr>
            <a:spLocks noChangeArrowheads="1"/>
          </p:cNvSpPr>
          <p:nvPr/>
        </p:nvSpPr>
        <p:spPr bwMode="auto">
          <a:xfrm>
            <a:off x="64295" y="-65984"/>
            <a:ext cx="6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hangingPunct="0"/>
            <a:r>
              <a:rPr kumimoji="0" lang="ja-JP" altLang="ja-JP" dirty="0" smtClean="0">
                <a:solidFill>
                  <a:prstClr val="black"/>
                </a:solidFill>
                <a:latin typeface="Arial" panose="020B0604020202020204" pitchFamily="34" charset="0"/>
                <a:ea typeface="メイリオ"/>
              </a:rPr>
              <a:t/>
            </a:r>
            <a:br>
              <a:rPr kumimoji="0" lang="ja-JP" altLang="ja-JP" dirty="0" smtClean="0">
                <a:solidFill>
                  <a:prstClr val="black"/>
                </a:solidFill>
                <a:latin typeface="Arial" panose="020B0604020202020204" pitchFamily="34" charset="0"/>
                <a:ea typeface="メイリオ"/>
              </a:rPr>
            </a:br>
            <a:endParaRPr kumimoji="0" lang="ja-JP" altLang="ja-JP" dirty="0" smtClean="0">
              <a:solidFill>
                <a:prstClr val="black"/>
              </a:solidFill>
              <a:latin typeface="Arial" panose="020B0604020202020204" pitchFamily="34" charset="0"/>
              <a:ea typeface="メイリオ"/>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823" y="4365104"/>
            <a:ext cx="1746931" cy="1872208"/>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9751" y="1628800"/>
            <a:ext cx="1632551" cy="1982384"/>
          </a:xfrm>
          <a:prstGeom prst="rect">
            <a:avLst/>
          </a:prstGeom>
        </p:spPr>
      </p:pic>
      <p:sp>
        <p:nvSpPr>
          <p:cNvPr id="9" name="テキスト ボックス 8"/>
          <p:cNvSpPr txBox="1"/>
          <p:nvPr/>
        </p:nvSpPr>
        <p:spPr>
          <a:xfrm>
            <a:off x="6788372" y="6326772"/>
            <a:ext cx="2262446" cy="400110"/>
          </a:xfrm>
          <a:prstGeom prst="rect">
            <a:avLst/>
          </a:prstGeom>
          <a:noFill/>
        </p:spPr>
        <p:txBody>
          <a:bodyPr wrap="square" rtlCol="0">
            <a:spAutoFit/>
          </a:bodyPr>
          <a:lstStyle/>
          <a:p>
            <a:pPr fontAlgn="auto">
              <a:spcBef>
                <a:spcPts val="0"/>
              </a:spcBef>
              <a:spcAft>
                <a:spcPts val="0"/>
              </a:spcAft>
            </a:pPr>
            <a:r>
              <a:rPr lang="ja-JP" altLang="en-US" sz="1000" dirty="0" smtClean="0">
                <a:solidFill>
                  <a:prstClr val="black"/>
                </a:solidFill>
                <a:latin typeface="Trebuchet MS" panose="020B0603020202020204"/>
                <a:ea typeface="メイリオ"/>
              </a:rPr>
              <a:t>東京海上日動</a:t>
            </a:r>
            <a:r>
              <a:rPr lang="en-US" altLang="ja-JP" sz="1000" dirty="0" smtClean="0">
                <a:solidFill>
                  <a:prstClr val="black"/>
                </a:solidFill>
                <a:latin typeface="Trebuchet MS" panose="020B0603020202020204"/>
                <a:ea typeface="メイリオ"/>
              </a:rPr>
              <a:t>HP</a:t>
            </a:r>
            <a:r>
              <a:rPr lang="ja-JP" altLang="en-US" sz="1000" dirty="0" smtClean="0">
                <a:solidFill>
                  <a:prstClr val="black"/>
                </a:solidFill>
                <a:latin typeface="Trebuchet MS" panose="020B0603020202020204"/>
                <a:ea typeface="メイリオ"/>
              </a:rPr>
              <a:t>・日本赤十字社東京支部</a:t>
            </a:r>
            <a:r>
              <a:rPr lang="en-US" altLang="ja-JP" sz="1000" dirty="0" smtClean="0">
                <a:solidFill>
                  <a:prstClr val="black"/>
                </a:solidFill>
                <a:latin typeface="Trebuchet MS" panose="020B0603020202020204"/>
                <a:ea typeface="メイリオ"/>
              </a:rPr>
              <a:t>HP</a:t>
            </a:r>
            <a:r>
              <a:rPr lang="ja-JP" altLang="en-US" sz="1000" dirty="0" smtClean="0">
                <a:solidFill>
                  <a:prstClr val="black"/>
                </a:solidFill>
                <a:latin typeface="Trebuchet MS" panose="020B0603020202020204"/>
                <a:ea typeface="メイリオ"/>
              </a:rPr>
              <a:t>より</a:t>
            </a:r>
            <a:endParaRPr lang="ja-JP" altLang="en-US" sz="1000" dirty="0">
              <a:solidFill>
                <a:prstClr val="black"/>
              </a:solidFill>
              <a:latin typeface="Trebuchet MS" panose="020B0603020202020204"/>
              <a:ea typeface="メイリオ"/>
            </a:endParaRPr>
          </a:p>
        </p:txBody>
      </p:sp>
    </p:spTree>
    <p:extLst>
      <p:ext uri="{BB962C8B-B14F-4D97-AF65-F5344CB8AC3E}">
        <p14:creationId xmlns:p14="http://schemas.microsoft.com/office/powerpoint/2010/main" val="3895245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457201" y="1268759"/>
            <a:ext cx="8291264" cy="504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606796" y="592790"/>
            <a:ext cx="7416824" cy="523220"/>
          </a:xfrm>
          <a:prstGeom prst="rect">
            <a:avLst/>
          </a:prstGeom>
          <a:noFill/>
        </p:spPr>
        <p:txBody>
          <a:bodyPr wrap="square" rtlCol="0">
            <a:spAutoFit/>
          </a:bodyPr>
          <a:lstStyle/>
          <a:p>
            <a:pPr algn="ctr"/>
            <a:r>
              <a:rPr lang="ja-JP" altLang="en-US" sz="2800" dirty="0">
                <a:solidFill>
                  <a:srgbClr val="7030A0"/>
                </a:solidFill>
                <a:latin typeface="ＭＳ Ｐゴシック"/>
                <a:ea typeface="ＭＳ Ｐゴシック"/>
              </a:rPr>
              <a:t>大阪府北部の地震の状況</a:t>
            </a:r>
          </a:p>
        </p:txBody>
      </p:sp>
    </p:spTree>
    <p:extLst>
      <p:ext uri="{BB962C8B-B14F-4D97-AF65-F5344CB8AC3E}">
        <p14:creationId xmlns:p14="http://schemas.microsoft.com/office/powerpoint/2010/main" val="3670754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ext uri="{D42A27DB-BD31-4B8C-83A1-F6EECF244321}">
                <p14:modId xmlns:p14="http://schemas.microsoft.com/office/powerpoint/2010/main" val="3478206961"/>
              </p:ext>
            </p:extLst>
          </p:nvPr>
        </p:nvGraphicFramePr>
        <p:xfrm>
          <a:off x="679593" y="1487488"/>
          <a:ext cx="7776864" cy="4659034"/>
        </p:xfrm>
        <a:graphic>
          <a:graphicData uri="http://schemas.openxmlformats.org/drawingml/2006/table">
            <a:tbl>
              <a:tblPr>
                <a:tableStyleId>{5C22544A-7EE6-4342-B048-85BDC9FD1C3A}</a:tableStyleId>
              </a:tblPr>
              <a:tblGrid>
                <a:gridCol w="467001">
                  <a:extLst>
                    <a:ext uri="{9D8B030D-6E8A-4147-A177-3AD203B41FA5}">
                      <a16:colId xmlns:a16="http://schemas.microsoft.com/office/drawing/2014/main" xmlns="" val="20000"/>
                    </a:ext>
                  </a:extLst>
                </a:gridCol>
                <a:gridCol w="975677">
                  <a:extLst>
                    <a:ext uri="{9D8B030D-6E8A-4147-A177-3AD203B41FA5}">
                      <a16:colId xmlns:a16="http://schemas.microsoft.com/office/drawing/2014/main" xmlns="" val="20001"/>
                    </a:ext>
                  </a:extLst>
                </a:gridCol>
                <a:gridCol w="6334186">
                  <a:extLst>
                    <a:ext uri="{9D8B030D-6E8A-4147-A177-3AD203B41FA5}">
                      <a16:colId xmlns:a16="http://schemas.microsoft.com/office/drawing/2014/main" xmlns="" val="20002"/>
                    </a:ext>
                  </a:extLst>
                </a:gridCol>
              </a:tblGrid>
              <a:tr h="947112">
                <a:tc rowSpan="2">
                  <a:txBody>
                    <a:bodyPr/>
                    <a:lstStyle/>
                    <a:p>
                      <a:pPr algn="ctr" fontAlgn="ctr"/>
                      <a:r>
                        <a:rPr lang="ja-JP" altLang="en-US" sz="1400" u="none" strike="noStrike" dirty="0">
                          <a:effectLst/>
                          <a:latin typeface="ＭＳ ゴシック" panose="020B0609070205080204" pitchFamily="49" charset="-128"/>
                          <a:ea typeface="ＭＳ ゴシック" panose="020B0609070205080204" pitchFamily="49" charset="-128"/>
                        </a:rPr>
                        <a:t>人的被害</a:t>
                      </a:r>
                      <a:endPar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400" b="0" i="0" u="none" strike="noStrike" dirty="0">
                          <a:solidFill>
                            <a:schemeClr val="dk1"/>
                          </a:solidFill>
                          <a:effectLst/>
                          <a:latin typeface="ＭＳ ゴシック" panose="020B0609070205080204" pitchFamily="49" charset="-128"/>
                          <a:ea typeface="ＭＳ ゴシック" panose="020B0609070205080204" pitchFamily="49" charset="-128"/>
                        </a:rPr>
                        <a:t>重傷</a:t>
                      </a:r>
                      <a:endPar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u="none" strike="noStrike" dirty="0">
                          <a:effectLst/>
                          <a:latin typeface="ＭＳ ゴシック" panose="020B0609070205080204" pitchFamily="49" charset="-128"/>
                          <a:ea typeface="ＭＳ ゴシック" panose="020B0609070205080204" pitchFamily="49" charset="-128"/>
                        </a:rPr>
                        <a:t>１</a:t>
                      </a:r>
                      <a:r>
                        <a:rPr lang="zh-TW" altLang="en-US" sz="1400" b="0" u="none" strike="noStrike" dirty="0">
                          <a:effectLst/>
                          <a:latin typeface="ＭＳ ゴシック" panose="020B0609070205080204" pitchFamily="49" charset="-128"/>
                          <a:ea typeface="ＭＳ ゴシック" panose="020B0609070205080204" pitchFamily="49" charset="-128"/>
                        </a:rPr>
                        <a:t>名（</a:t>
                      </a:r>
                      <a:r>
                        <a:rPr lang="ja-JP" altLang="en-US" sz="1400" b="0" u="none" strike="noStrike" dirty="0">
                          <a:effectLst/>
                          <a:latin typeface="ＭＳ ゴシック" panose="020B0609070205080204" pitchFamily="49" charset="-128"/>
                          <a:ea typeface="ＭＳ ゴシック" panose="020B0609070205080204" pitchFamily="49" charset="-128"/>
                        </a:rPr>
                        <a:t>京都市</a:t>
                      </a:r>
                      <a:r>
                        <a:rPr lang="zh-TW" altLang="en-US" sz="1400" b="0" u="none" strike="noStrike" dirty="0">
                          <a:effectLst/>
                          <a:latin typeface="ＭＳ ゴシック" panose="020B0609070205080204" pitchFamily="49" charset="-128"/>
                          <a:ea typeface="ＭＳ ゴシック" panose="020B0609070205080204" pitchFamily="49" charset="-128"/>
                        </a:rPr>
                        <a:t>１名）</a:t>
                      </a:r>
                      <a:endParaRPr lang="zh-TW" alt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397301">
                <a:tc vMerge="1">
                  <a:txBody>
                    <a:bodyPr/>
                    <a:lstStyle/>
                    <a:p>
                      <a:endParaRPr kumimoji="1" lang="ja-JP" altLang="en-US"/>
                    </a:p>
                  </a:txBody>
                  <a:tcPr/>
                </a:tc>
                <a:tc>
                  <a:txBody>
                    <a:bodyPr/>
                    <a:lstStyle/>
                    <a:p>
                      <a:pPr algn="ctr" fontAlgn="ctr"/>
                      <a:r>
                        <a:rPr lang="ja-JP" altLang="en-US" sz="1400" b="0" i="0" u="none" strike="noStrike" dirty="0">
                          <a:solidFill>
                            <a:schemeClr val="dk1"/>
                          </a:solidFill>
                          <a:effectLst/>
                          <a:latin typeface="ＭＳ ゴシック" panose="020B0609070205080204" pitchFamily="49" charset="-128"/>
                          <a:ea typeface="ＭＳ ゴシック" panose="020B0609070205080204" pitchFamily="49" charset="-128"/>
                        </a:rPr>
                        <a:t>軽傷</a:t>
                      </a:r>
                      <a:endPar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u="none" strike="noStrike" dirty="0">
                          <a:effectLst/>
                          <a:latin typeface="ＭＳ ゴシック" panose="020B0609070205080204" pitchFamily="49" charset="-128"/>
                          <a:ea typeface="ＭＳ ゴシック" panose="020B0609070205080204" pitchFamily="49" charset="-128"/>
                        </a:rPr>
                        <a:t>２１</a:t>
                      </a:r>
                      <a:r>
                        <a:rPr lang="zh-TW" altLang="en-US" sz="1400" b="0" u="none" strike="noStrike" dirty="0">
                          <a:effectLst/>
                          <a:latin typeface="ＭＳ ゴシック" panose="020B0609070205080204" pitchFamily="49" charset="-128"/>
                          <a:ea typeface="ＭＳ ゴシック" panose="020B0609070205080204" pitchFamily="49" charset="-128"/>
                        </a:rPr>
                        <a:t>名（</a:t>
                      </a:r>
                      <a:r>
                        <a:rPr lang="ja-JP" altLang="en-US" sz="1400" b="0" u="none" strike="noStrike" dirty="0">
                          <a:effectLst/>
                          <a:latin typeface="ＭＳ ゴシック" panose="020B0609070205080204" pitchFamily="49" charset="-128"/>
                          <a:ea typeface="ＭＳ ゴシック" panose="020B0609070205080204" pitchFamily="49" charset="-128"/>
                        </a:rPr>
                        <a:t>京都市９</a:t>
                      </a:r>
                      <a:r>
                        <a:rPr lang="zh-TW" altLang="en-US" sz="1400" b="0" u="none" strike="noStrike" dirty="0">
                          <a:effectLst/>
                          <a:latin typeface="ＭＳ ゴシック" panose="020B0609070205080204" pitchFamily="49" charset="-128"/>
                          <a:ea typeface="ＭＳ ゴシック" panose="020B0609070205080204" pitchFamily="49" charset="-128"/>
                        </a:rPr>
                        <a:t>名、</a:t>
                      </a:r>
                      <a:r>
                        <a:rPr lang="ja-JP" altLang="en-US" sz="1400" b="0" u="none" strike="noStrike" dirty="0">
                          <a:effectLst/>
                          <a:latin typeface="ＭＳ ゴシック" panose="020B0609070205080204" pitchFamily="49" charset="-128"/>
                          <a:ea typeface="ＭＳ ゴシック" panose="020B0609070205080204" pitchFamily="49" charset="-128"/>
                        </a:rPr>
                        <a:t>宇治</a:t>
                      </a:r>
                      <a:r>
                        <a:rPr lang="zh-TW" altLang="en-US" sz="1400" b="0" u="none" strike="noStrike" dirty="0">
                          <a:effectLst/>
                          <a:latin typeface="ＭＳ ゴシック" panose="020B0609070205080204" pitchFamily="49" charset="-128"/>
                          <a:ea typeface="ＭＳ ゴシック" panose="020B0609070205080204" pitchFamily="49" charset="-128"/>
                        </a:rPr>
                        <a:t>市</a:t>
                      </a:r>
                      <a:r>
                        <a:rPr lang="ja-JP" altLang="en-US" sz="1400" b="0" u="none" strike="noStrike" dirty="0">
                          <a:effectLst/>
                          <a:latin typeface="ＭＳ ゴシック" panose="020B0609070205080204" pitchFamily="49" charset="-128"/>
                          <a:ea typeface="ＭＳ ゴシック" panose="020B0609070205080204" pitchFamily="49" charset="-128"/>
                        </a:rPr>
                        <a:t>２</a:t>
                      </a:r>
                      <a:r>
                        <a:rPr lang="zh-TW" altLang="en-US" sz="1400" b="0" u="none" strike="noStrike" dirty="0">
                          <a:effectLst/>
                          <a:latin typeface="ＭＳ ゴシック" panose="020B0609070205080204" pitchFamily="49" charset="-128"/>
                          <a:ea typeface="ＭＳ ゴシック" panose="020B0609070205080204" pitchFamily="49" charset="-128"/>
                        </a:rPr>
                        <a:t>名、</a:t>
                      </a:r>
                      <a:r>
                        <a:rPr lang="ja-JP" altLang="en-US" sz="1400" b="0" u="none" strike="noStrike" dirty="0">
                          <a:effectLst/>
                          <a:latin typeface="ＭＳ ゴシック" panose="020B0609070205080204" pitchFamily="49" charset="-128"/>
                          <a:ea typeface="ＭＳ ゴシック" panose="020B0609070205080204" pitchFamily="49" charset="-128"/>
                        </a:rPr>
                        <a:t>亀岡市１名、城陽市３</a:t>
                      </a:r>
                      <a:r>
                        <a:rPr lang="zh-TW" altLang="en-US" sz="1400" b="0" u="none" strike="noStrike" dirty="0">
                          <a:effectLst/>
                          <a:latin typeface="ＭＳ ゴシック" panose="020B0609070205080204" pitchFamily="49" charset="-128"/>
                          <a:ea typeface="ＭＳ ゴシック" panose="020B0609070205080204" pitchFamily="49" charset="-128"/>
                        </a:rPr>
                        <a:t>名</a:t>
                      </a:r>
                      <a:r>
                        <a:rPr lang="ja-JP" altLang="en-US" sz="1400" b="0" u="none" strike="noStrike" dirty="0" err="1">
                          <a:effectLst/>
                          <a:latin typeface="ＭＳ ゴシック" panose="020B0609070205080204" pitchFamily="49" charset="-128"/>
                          <a:ea typeface="ＭＳ ゴシック" panose="020B0609070205080204" pitchFamily="49" charset="-128"/>
                        </a:rPr>
                        <a:t>、</a:t>
                      </a:r>
                      <a:r>
                        <a:rPr lang="ja-JP" altLang="en-US" sz="1400" b="0" u="none" strike="noStrike" dirty="0">
                          <a:effectLst/>
                          <a:latin typeface="ＭＳ ゴシック" panose="020B0609070205080204" pitchFamily="49" charset="-128"/>
                          <a:ea typeface="ＭＳ ゴシック" panose="020B0609070205080204" pitchFamily="49" charset="-128"/>
                        </a:rPr>
                        <a:t>向日市１名、</a:t>
                      </a:r>
                      <a:endParaRPr lang="en-US" altLang="ja-JP" sz="1400" b="0" u="none" strike="noStrike" dirty="0">
                        <a:effectLst/>
                        <a:latin typeface="ＭＳ ゴシック" panose="020B0609070205080204" pitchFamily="49" charset="-128"/>
                        <a:ea typeface="ＭＳ ゴシック" panose="020B0609070205080204" pitchFamily="49" charset="-128"/>
                      </a:endParaRPr>
                    </a:p>
                    <a:p>
                      <a:pPr algn="l" fontAlgn="ctr"/>
                      <a:r>
                        <a:rPr lang="ja-JP" altLang="en-US" sz="1400" b="0" u="none" strike="noStrike" dirty="0">
                          <a:effectLst/>
                          <a:latin typeface="ＭＳ ゴシック" panose="020B0609070205080204" pitchFamily="49" charset="-128"/>
                          <a:ea typeface="ＭＳ ゴシック" panose="020B0609070205080204" pitchFamily="49" charset="-128"/>
                        </a:rPr>
                        <a:t>　　　　長岡京市２名、八幡</a:t>
                      </a:r>
                      <a:r>
                        <a:rPr lang="zh-TW" altLang="en-US" sz="1400" b="0" u="none" strike="noStrike" dirty="0">
                          <a:effectLst/>
                          <a:latin typeface="ＭＳ ゴシック" panose="020B0609070205080204" pitchFamily="49" charset="-128"/>
                          <a:ea typeface="ＭＳ ゴシック" panose="020B0609070205080204" pitchFamily="49" charset="-128"/>
                        </a:rPr>
                        <a:t>市</a:t>
                      </a:r>
                      <a:r>
                        <a:rPr lang="ja-JP" altLang="en-US" sz="1400" b="0" u="none" strike="noStrike" dirty="0">
                          <a:effectLst/>
                          <a:latin typeface="ＭＳ ゴシック" panose="020B0609070205080204" pitchFamily="49" charset="-128"/>
                          <a:ea typeface="ＭＳ ゴシック" panose="020B0609070205080204" pitchFamily="49" charset="-128"/>
                        </a:rPr>
                        <a:t>２</a:t>
                      </a:r>
                      <a:r>
                        <a:rPr lang="zh-TW" altLang="en-US" sz="1400" b="0" u="none" strike="noStrike" dirty="0">
                          <a:effectLst/>
                          <a:latin typeface="ＭＳ ゴシック" panose="020B0609070205080204" pitchFamily="49" charset="-128"/>
                          <a:ea typeface="ＭＳ ゴシック" panose="020B0609070205080204" pitchFamily="49" charset="-128"/>
                        </a:rPr>
                        <a:t>名、</a:t>
                      </a:r>
                      <a:r>
                        <a:rPr lang="ja-JP" altLang="en-US" sz="1400" b="0" u="none" strike="noStrike" dirty="0">
                          <a:effectLst/>
                          <a:latin typeface="ＭＳ ゴシック" panose="020B0609070205080204" pitchFamily="49" charset="-128"/>
                          <a:ea typeface="ＭＳ ゴシック" panose="020B0609070205080204" pitchFamily="49" charset="-128"/>
                        </a:rPr>
                        <a:t>宇治田原町１名</a:t>
                      </a:r>
                      <a:r>
                        <a:rPr lang="zh-TW" altLang="en-US" sz="1400" b="0" u="none" strike="noStrike" dirty="0">
                          <a:effectLst/>
                          <a:latin typeface="ＭＳ ゴシック" panose="020B0609070205080204" pitchFamily="49" charset="-128"/>
                          <a:ea typeface="ＭＳ ゴシック" panose="020B0609070205080204" pitchFamily="49" charset="-128"/>
                        </a:rPr>
                        <a:t>）</a:t>
                      </a:r>
                      <a:endParaRPr lang="zh-TW" alt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947112">
                <a:tc rowSpan="2">
                  <a:txBody>
                    <a:bodyPr/>
                    <a:lstStyle/>
                    <a:p>
                      <a:pPr algn="ctr" fontAlgn="ctr"/>
                      <a:r>
                        <a:rPr lang="ja-JP" altLang="en-US" sz="1400" u="none" strike="noStrike" dirty="0">
                          <a:effectLst/>
                          <a:latin typeface="ＭＳ ゴシック" panose="020B0609070205080204" pitchFamily="49" charset="-128"/>
                          <a:ea typeface="ＭＳ ゴシック" panose="020B0609070205080204" pitchFamily="49" charset="-128"/>
                        </a:rPr>
                        <a:t>住家被害</a:t>
                      </a:r>
                      <a:endPar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dirty="0">
                          <a:effectLst/>
                          <a:latin typeface="ＭＳ ゴシック" panose="020B0609070205080204" pitchFamily="49" charset="-128"/>
                          <a:ea typeface="ＭＳ ゴシック" panose="020B0609070205080204" pitchFamily="49" charset="-128"/>
                        </a:rPr>
                        <a:t>半壊</a:t>
                      </a:r>
                      <a:endPar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u="none" strike="noStrike" dirty="0">
                          <a:effectLst/>
                          <a:latin typeface="ＭＳ ゴシック" panose="020B0609070205080204" pitchFamily="49" charset="-128"/>
                          <a:ea typeface="ＭＳ ゴシック" panose="020B0609070205080204" pitchFamily="49" charset="-128"/>
                        </a:rPr>
                        <a:t>５</a:t>
                      </a:r>
                      <a:r>
                        <a:rPr lang="zh-TW" altLang="en-US" sz="1400" b="0" u="none" strike="noStrike" dirty="0">
                          <a:effectLst/>
                          <a:latin typeface="ＭＳ ゴシック" panose="020B0609070205080204" pitchFamily="49" charset="-128"/>
                          <a:ea typeface="ＭＳ ゴシック" panose="020B0609070205080204" pitchFamily="49" charset="-128"/>
                        </a:rPr>
                        <a:t>棟（</a:t>
                      </a:r>
                      <a:r>
                        <a:rPr lang="ja-JP" altLang="en-US" sz="1400" b="0" u="none" strike="noStrike" dirty="0">
                          <a:effectLst/>
                          <a:latin typeface="ＭＳ ゴシック" panose="020B0609070205080204" pitchFamily="49" charset="-128"/>
                          <a:ea typeface="ＭＳ ゴシック" panose="020B0609070205080204" pitchFamily="49" charset="-128"/>
                        </a:rPr>
                        <a:t>八幡市５</a:t>
                      </a:r>
                      <a:r>
                        <a:rPr lang="zh-TW" altLang="en-US" sz="1400" b="0" u="none" strike="noStrike" dirty="0">
                          <a:effectLst/>
                          <a:latin typeface="ＭＳ ゴシック" panose="020B0609070205080204" pitchFamily="49" charset="-128"/>
                          <a:ea typeface="ＭＳ ゴシック" panose="020B0609070205080204" pitchFamily="49" charset="-128"/>
                        </a:rPr>
                        <a:t>棟）</a:t>
                      </a:r>
                      <a:endParaRPr lang="zh-TW" alt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367509">
                <a:tc vMerge="1">
                  <a:txBody>
                    <a:bodyPr/>
                    <a:lstStyle/>
                    <a:p>
                      <a:endParaRPr kumimoji="1" lang="ja-JP" altLang="en-US"/>
                    </a:p>
                  </a:txBody>
                  <a:tcPr/>
                </a:tc>
                <a:tc>
                  <a:txBody>
                    <a:bodyPr/>
                    <a:lstStyle/>
                    <a:p>
                      <a:pPr algn="ctr" fontAlgn="ctr"/>
                      <a:r>
                        <a:rPr lang="ja-JP" altLang="en-US" sz="1400" u="none" strike="noStrike" dirty="0">
                          <a:effectLst/>
                          <a:latin typeface="ＭＳ ゴシック" panose="020B0609070205080204" pitchFamily="49" charset="-128"/>
                          <a:ea typeface="ＭＳ ゴシック" panose="020B0609070205080204" pitchFamily="49" charset="-128"/>
                        </a:rPr>
                        <a:t>一部損壊</a:t>
                      </a:r>
                      <a:endParaRPr lang="ja-JP" altLang="en-US" sz="14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u="none" strike="noStrike" dirty="0">
                          <a:effectLst/>
                          <a:latin typeface="ＭＳ ゴシック" panose="020B0609070205080204" pitchFamily="49" charset="-128"/>
                          <a:ea typeface="ＭＳ ゴシック" panose="020B0609070205080204" pitchFamily="49" charset="-128"/>
                        </a:rPr>
                        <a:t>２，６７５棟（京都市３９５棟、宇治市５５棟、亀岡市１７棟、</a:t>
                      </a:r>
                      <a:endParaRPr lang="en-US" altLang="ja-JP" sz="1400" b="0" u="none" strike="noStrike" dirty="0">
                        <a:effectLst/>
                        <a:latin typeface="ＭＳ ゴシック" panose="020B0609070205080204" pitchFamily="49" charset="-128"/>
                        <a:ea typeface="ＭＳ ゴシック" panose="020B0609070205080204" pitchFamily="49" charset="-128"/>
                      </a:endParaRPr>
                    </a:p>
                    <a:p>
                      <a:pPr algn="l" fontAlgn="ctr"/>
                      <a:r>
                        <a:rPr lang="ja-JP" altLang="en-US" sz="1400" b="0" u="none" strike="noStrike" dirty="0">
                          <a:effectLst/>
                          <a:latin typeface="ＭＳ ゴシック" panose="020B0609070205080204" pitchFamily="49" charset="-128"/>
                          <a:ea typeface="ＭＳ ゴシック" panose="020B0609070205080204" pitchFamily="49" charset="-128"/>
                        </a:rPr>
                        <a:t>　　　　　　　城陽市２３２棟、向日市２０棟、長岡京市６５棟、</a:t>
                      </a:r>
                      <a:endParaRPr lang="en-US" altLang="ja-JP" sz="1400" b="0" u="none" strike="noStrike" dirty="0">
                        <a:effectLst/>
                        <a:latin typeface="ＭＳ ゴシック" panose="020B0609070205080204" pitchFamily="49" charset="-128"/>
                        <a:ea typeface="ＭＳ ゴシック" panose="020B0609070205080204" pitchFamily="49" charset="-128"/>
                      </a:endParaRPr>
                    </a:p>
                    <a:p>
                      <a:pPr algn="l" fontAlgn="ctr"/>
                      <a:r>
                        <a:rPr lang="ja-JP" altLang="en-US" sz="1400" b="0" u="none" strike="noStrike" dirty="0">
                          <a:effectLst/>
                          <a:latin typeface="ＭＳ ゴシック" panose="020B0609070205080204" pitchFamily="49" charset="-128"/>
                          <a:ea typeface="ＭＳ ゴシック" panose="020B0609070205080204" pitchFamily="49" charset="-128"/>
                        </a:rPr>
                        <a:t>　　　　　　　八幡市１，６５８棟、京田辺市２３棟、大山崎町１５４棟、</a:t>
                      </a:r>
                      <a:endParaRPr lang="en-US" altLang="ja-JP" sz="1400" b="0" u="none" strike="noStrike" dirty="0">
                        <a:effectLst/>
                        <a:latin typeface="ＭＳ ゴシック" panose="020B0609070205080204" pitchFamily="49" charset="-128"/>
                        <a:ea typeface="ＭＳ ゴシック" panose="020B0609070205080204" pitchFamily="49" charset="-128"/>
                      </a:endParaRPr>
                    </a:p>
                    <a:p>
                      <a:pPr algn="l" fontAlgn="ctr"/>
                      <a:r>
                        <a:rPr lang="ja-JP" altLang="en-US" sz="1400" b="0" u="none" strike="noStrike" dirty="0">
                          <a:effectLst/>
                          <a:latin typeface="ＭＳ ゴシック" panose="020B0609070205080204" pitchFamily="49" charset="-128"/>
                          <a:ea typeface="ＭＳ ゴシック" panose="020B0609070205080204" pitchFamily="49" charset="-128"/>
                        </a:rPr>
                        <a:t>　　　　　　　久御山町５１棟、精華町３棟、京丹波町２棟）</a:t>
                      </a:r>
                      <a:endParaRPr lang="en-US" altLang="ja-JP" sz="1400" b="0" u="none" strike="noStrike" baseline="0" dirty="0">
                        <a:effectLst/>
                        <a:latin typeface="ＭＳ ゴシック" panose="020B0609070205080204" pitchFamily="49" charset="-128"/>
                        <a:ea typeface="ＭＳ ゴシック" panose="020B0609070205080204" pitchFamily="49"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11" name="正方形/長方形 10"/>
          <p:cNvSpPr/>
          <p:nvPr/>
        </p:nvSpPr>
        <p:spPr>
          <a:xfrm>
            <a:off x="6660233" y="1214766"/>
            <a:ext cx="1794081" cy="261610"/>
          </a:xfrm>
          <a:prstGeom prst="rect">
            <a:avLst/>
          </a:prstGeom>
        </p:spPr>
        <p:txBody>
          <a:bodyPr wrap="none">
            <a:spAutoFit/>
          </a:bodyPr>
          <a:lstStyle/>
          <a:p>
            <a:r>
              <a:rPr lang="ja-JP" altLang="en-US" sz="1100" dirty="0">
                <a:solidFill>
                  <a:prstClr val="black"/>
                </a:solidFill>
              </a:rPr>
              <a:t>（平成３０年７月１７日現在）</a:t>
            </a:r>
            <a:endParaRPr lang="ja-JP" altLang="ja-JP" sz="1100" dirty="0">
              <a:solidFill>
                <a:prstClr val="black"/>
              </a:solidFill>
            </a:endParaRPr>
          </a:p>
        </p:txBody>
      </p:sp>
      <p:sp>
        <p:nvSpPr>
          <p:cNvPr id="14" name="Rectangle 24"/>
          <p:cNvSpPr>
            <a:spLocks noChangeArrowheads="1"/>
          </p:cNvSpPr>
          <p:nvPr/>
        </p:nvSpPr>
        <p:spPr bwMode="gray">
          <a:xfrm>
            <a:off x="94609" y="11318"/>
            <a:ext cx="7440612" cy="476672"/>
          </a:xfrm>
          <a:prstGeom prst="rect">
            <a:avLst/>
          </a:prstGeom>
          <a:noFill/>
          <a:ln w="9525">
            <a:noFill/>
            <a:miter lim="800000"/>
            <a:headEnd/>
            <a:tailEnd/>
          </a:ln>
        </p:spPr>
        <p:txBody>
          <a:bodyPr lIns="0" tIns="0" rIns="0" bIns="0" anchor="ctr"/>
          <a:lstStyle/>
          <a:p>
            <a:pPr algn="ctr">
              <a:defRPr/>
            </a:pPr>
            <a:endParaRPr lang="ja-JP" altLang="en-US" sz="2800" dirty="0">
              <a:solidFill>
                <a:prstClr val="white"/>
              </a:solidFill>
              <a:latin typeface="ＭＳ Ｐゴシック"/>
              <a:ea typeface="ＭＳ Ｐゴシック"/>
            </a:endParaRPr>
          </a:p>
        </p:txBody>
      </p:sp>
      <p:sp>
        <p:nvSpPr>
          <p:cNvPr id="9" name="テキスト ボックス 8"/>
          <p:cNvSpPr txBox="1"/>
          <p:nvPr/>
        </p:nvSpPr>
        <p:spPr>
          <a:xfrm>
            <a:off x="606796" y="592790"/>
            <a:ext cx="7416824" cy="523220"/>
          </a:xfrm>
          <a:prstGeom prst="rect">
            <a:avLst/>
          </a:prstGeom>
          <a:noFill/>
        </p:spPr>
        <p:txBody>
          <a:bodyPr wrap="square" rtlCol="0">
            <a:spAutoFit/>
          </a:bodyPr>
          <a:lstStyle/>
          <a:p>
            <a:pPr algn="ctr"/>
            <a:r>
              <a:rPr lang="ja-JP" altLang="en-US" sz="2800" dirty="0">
                <a:solidFill>
                  <a:srgbClr val="7030A0"/>
                </a:solidFill>
                <a:latin typeface="ＭＳ Ｐゴシック"/>
                <a:ea typeface="ＭＳ Ｐゴシック"/>
              </a:rPr>
              <a:t>大阪府北部の地震の状況</a:t>
            </a:r>
          </a:p>
        </p:txBody>
      </p:sp>
    </p:spTree>
    <p:extLst>
      <p:ext uri="{BB962C8B-B14F-4D97-AF65-F5344CB8AC3E}">
        <p14:creationId xmlns:p14="http://schemas.microsoft.com/office/powerpoint/2010/main" val="133343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755578" y="2996952"/>
            <a:ext cx="3189001" cy="253916"/>
          </a:xfrm>
          <a:prstGeom prst="rect">
            <a:avLst/>
          </a:prstGeom>
          <a:noFill/>
          <a:ln>
            <a:noFill/>
          </a:ln>
        </p:spPr>
        <p:txBody>
          <a:bodyPr wrap="square" rtlCol="0">
            <a:spAutoFit/>
          </a:bodyPr>
          <a:lstStyle/>
          <a:p>
            <a:endParaRPr lang="ja-JP" altLang="en-US" sz="1050" dirty="0">
              <a:solidFill>
                <a:prstClr val="black"/>
              </a:solidFill>
              <a:latin typeface="ＭＳ Ｐゴシック" panose="020B0600070205080204" pitchFamily="50" charset="-128"/>
              <a:ea typeface="ＭＳ Ｐゴシック" panose="020B0600070205080204" pitchFamily="50" charset="-128"/>
            </a:endParaRPr>
          </a:p>
        </p:txBody>
      </p:sp>
      <p:sp>
        <p:nvSpPr>
          <p:cNvPr id="10" name="テキスト ボックス 9"/>
          <p:cNvSpPr txBox="1"/>
          <p:nvPr/>
        </p:nvSpPr>
        <p:spPr>
          <a:xfrm>
            <a:off x="4984164" y="2989276"/>
            <a:ext cx="3062254" cy="253916"/>
          </a:xfrm>
          <a:prstGeom prst="rect">
            <a:avLst/>
          </a:prstGeom>
          <a:noFill/>
          <a:ln>
            <a:noFill/>
          </a:ln>
        </p:spPr>
        <p:txBody>
          <a:bodyPr wrap="square" rtlCol="0">
            <a:spAutoFit/>
          </a:bodyPr>
          <a:lstStyle/>
          <a:p>
            <a:endParaRPr lang="ja-JP" altLang="en-US" sz="1050" dirty="0">
              <a:solidFill>
                <a:prstClr val="black"/>
              </a:solidFill>
              <a:latin typeface="ＭＳ Ｐゴシック" panose="020B0600070205080204" pitchFamily="50" charset="-128"/>
              <a:ea typeface="ＭＳ Ｐゴシック" panose="020B0600070205080204" pitchFamily="50" charset="-128"/>
            </a:endParaRPr>
          </a:p>
        </p:txBody>
      </p:sp>
      <p:pic>
        <p:nvPicPr>
          <p:cNvPr id="12" name="Picture 2" descr="「地震　向日町競輪場」の画像検索結果">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95"/>
          <a:stretch/>
        </p:blipFill>
        <p:spPr bwMode="auto">
          <a:xfrm>
            <a:off x="322343" y="751394"/>
            <a:ext cx="3787785" cy="23802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586" y="3691689"/>
            <a:ext cx="3786599" cy="2436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図 13"/>
          <p:cNvPicPr/>
          <p:nvPr/>
        </p:nvPicPr>
        <p:blipFill rotWithShape="1">
          <a:blip r:embed="rId6" cstate="print">
            <a:extLst>
              <a:ext uri="{28A0092B-C50C-407E-A947-70E740481C1C}">
                <a14:useLocalDpi xmlns:a14="http://schemas.microsoft.com/office/drawing/2010/main" val="0"/>
              </a:ext>
            </a:extLst>
          </a:blip>
          <a:srcRect l="18037"/>
          <a:stretch/>
        </p:blipFill>
        <p:spPr bwMode="auto">
          <a:xfrm>
            <a:off x="4941983" y="3645024"/>
            <a:ext cx="3755221" cy="2464818"/>
          </a:xfrm>
          <a:prstGeom prst="rect">
            <a:avLst/>
          </a:prstGeom>
          <a:noFill/>
          <a:ln>
            <a:noFill/>
          </a:ln>
          <a:extLst>
            <a:ext uri="{53640926-AAD7-44D8-BBD7-CCE9431645EC}">
              <a14:shadowObscured xmlns:a14="http://schemas.microsoft.com/office/drawing/2010/main"/>
            </a:ext>
          </a:extLst>
        </p:spPr>
      </p:pic>
      <p:sp>
        <p:nvSpPr>
          <p:cNvPr id="15" name="テキスト ボックス 14"/>
          <p:cNvSpPr txBox="1"/>
          <p:nvPr/>
        </p:nvSpPr>
        <p:spPr>
          <a:xfrm>
            <a:off x="755578" y="25460"/>
            <a:ext cx="7416824" cy="523220"/>
          </a:xfrm>
          <a:prstGeom prst="rect">
            <a:avLst/>
          </a:prstGeom>
          <a:noFill/>
        </p:spPr>
        <p:txBody>
          <a:bodyPr wrap="square" rtlCol="0">
            <a:spAutoFit/>
          </a:bodyPr>
          <a:lstStyle/>
          <a:p>
            <a:pPr algn="ctr"/>
            <a:r>
              <a:rPr lang="ja-JP" altLang="en-US" sz="2800" dirty="0">
                <a:solidFill>
                  <a:srgbClr val="7030A0"/>
                </a:solidFill>
                <a:latin typeface="ＭＳ Ｐゴシック"/>
                <a:ea typeface="ＭＳ Ｐゴシック"/>
              </a:rPr>
              <a:t>大阪府北部の地震の状況</a:t>
            </a:r>
          </a:p>
        </p:txBody>
      </p:sp>
      <p:pic>
        <p:nvPicPr>
          <p:cNvPr id="16" name="Picture 8" descr="雨の対策で屋根にブルーシートをかぶせる民家（八幡市八幡）"/>
          <p:cNvPicPr>
            <a:picLocks noChangeAspect="1" noChangeArrowheads="1"/>
          </p:cNvPicPr>
          <p:nvPr/>
        </p:nvPicPr>
        <p:blipFill rotWithShape="1">
          <a:blip r:embed="rId7">
            <a:extLst>
              <a:ext uri="{28A0092B-C50C-407E-A947-70E740481C1C}">
                <a14:useLocalDpi xmlns:a14="http://schemas.microsoft.com/office/drawing/2010/main" val="0"/>
              </a:ext>
            </a:extLst>
          </a:blip>
          <a:srcRect r="19647"/>
          <a:stretch/>
        </p:blipFill>
        <p:spPr bwMode="auto">
          <a:xfrm>
            <a:off x="4984166" y="751394"/>
            <a:ext cx="3755221" cy="237823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288242" y="3263630"/>
            <a:ext cx="3195105" cy="261610"/>
          </a:xfrm>
          <a:prstGeom prst="rect">
            <a:avLst/>
          </a:prstGeom>
        </p:spPr>
        <p:txBody>
          <a:bodyPr wrap="none">
            <a:spAutoFit/>
          </a:bodyPr>
          <a:lstStyle/>
          <a:p>
            <a:pPr fontAlgn="auto">
              <a:spcBef>
                <a:spcPts val="0"/>
              </a:spcBef>
              <a:spcAft>
                <a:spcPts val="0"/>
              </a:spcAft>
            </a:pPr>
            <a:r>
              <a:rPr lang="ja-JP" altLang="ja-JP" sz="1100" b="1" u="sng" dirty="0">
                <a:solidFill>
                  <a:prstClr val="black"/>
                </a:solidFill>
                <a:latin typeface="Calibri"/>
                <a:ea typeface="ＭＳ Ｐゴシック"/>
              </a:rPr>
              <a:t>■</a:t>
            </a:r>
            <a:r>
              <a:rPr lang="ja-JP" altLang="en-US" sz="1100" b="1" u="sng" dirty="0">
                <a:solidFill>
                  <a:prstClr val="black"/>
                </a:solidFill>
                <a:latin typeface="Calibri"/>
                <a:ea typeface="ＭＳ Ｐゴシック"/>
              </a:rPr>
              <a:t>窓ガラスが破損した京都向日町競輪場（向日市）</a:t>
            </a:r>
            <a:endParaRPr lang="ja-JP" altLang="ja-JP" sz="1100" dirty="0">
              <a:solidFill>
                <a:prstClr val="black"/>
              </a:solidFill>
              <a:latin typeface="Calibri"/>
              <a:ea typeface="ＭＳ Ｐゴシック"/>
            </a:endParaRPr>
          </a:p>
        </p:txBody>
      </p:sp>
      <p:sp>
        <p:nvSpPr>
          <p:cNvPr id="17" name="正方形/長方形 16"/>
          <p:cNvSpPr/>
          <p:nvPr/>
        </p:nvSpPr>
        <p:spPr>
          <a:xfrm>
            <a:off x="4856623" y="3263630"/>
            <a:ext cx="3942105" cy="261610"/>
          </a:xfrm>
          <a:prstGeom prst="rect">
            <a:avLst/>
          </a:prstGeom>
        </p:spPr>
        <p:txBody>
          <a:bodyPr wrap="none">
            <a:spAutoFit/>
          </a:bodyPr>
          <a:lstStyle/>
          <a:p>
            <a:pPr fontAlgn="auto">
              <a:spcBef>
                <a:spcPts val="0"/>
              </a:spcBef>
              <a:spcAft>
                <a:spcPts val="0"/>
              </a:spcAft>
            </a:pPr>
            <a:r>
              <a:rPr lang="ja-JP" altLang="ja-JP" sz="1100" b="1" u="sng" dirty="0">
                <a:solidFill>
                  <a:prstClr val="black"/>
                </a:solidFill>
                <a:latin typeface="Calibri"/>
                <a:ea typeface="ＭＳ Ｐゴシック"/>
              </a:rPr>
              <a:t>■</a:t>
            </a:r>
            <a:r>
              <a:rPr lang="ja-JP" altLang="en-US" sz="1100" b="1" u="sng" dirty="0">
                <a:solidFill>
                  <a:prstClr val="black"/>
                </a:solidFill>
                <a:latin typeface="Calibri"/>
                <a:ea typeface="ＭＳ Ｐゴシック"/>
              </a:rPr>
              <a:t>雨に備え損傷した屋根にブルーシートを被せた住宅（八幡市）</a:t>
            </a:r>
            <a:endParaRPr lang="ja-JP" altLang="ja-JP" sz="1100" dirty="0">
              <a:solidFill>
                <a:prstClr val="black"/>
              </a:solidFill>
              <a:latin typeface="Calibri"/>
              <a:ea typeface="ＭＳ Ｐゴシック"/>
            </a:endParaRPr>
          </a:p>
        </p:txBody>
      </p:sp>
      <p:sp>
        <p:nvSpPr>
          <p:cNvPr id="18" name="正方形/長方形 17"/>
          <p:cNvSpPr/>
          <p:nvPr/>
        </p:nvSpPr>
        <p:spPr>
          <a:xfrm>
            <a:off x="285559" y="6234355"/>
            <a:ext cx="3401893" cy="261610"/>
          </a:xfrm>
          <a:prstGeom prst="rect">
            <a:avLst/>
          </a:prstGeom>
        </p:spPr>
        <p:txBody>
          <a:bodyPr wrap="none">
            <a:spAutoFit/>
          </a:bodyPr>
          <a:lstStyle/>
          <a:p>
            <a:pPr fontAlgn="auto">
              <a:spcBef>
                <a:spcPts val="0"/>
              </a:spcBef>
              <a:spcAft>
                <a:spcPts val="0"/>
              </a:spcAft>
            </a:pPr>
            <a:r>
              <a:rPr lang="ja-JP" altLang="ja-JP" sz="1100" b="1" u="sng" dirty="0">
                <a:solidFill>
                  <a:prstClr val="black"/>
                </a:solidFill>
                <a:latin typeface="Calibri"/>
                <a:ea typeface="ＭＳ Ｐゴシック"/>
              </a:rPr>
              <a:t>■</a:t>
            </a:r>
            <a:r>
              <a:rPr lang="zh-TW" altLang="en-US" sz="1100" b="1" u="sng" dirty="0">
                <a:solidFill>
                  <a:prstClr val="black"/>
                </a:solidFill>
                <a:latin typeface="ＭＳ Ｐゴシック" panose="020B0600070205080204" pitchFamily="50" charset="-128"/>
                <a:ea typeface="ＭＳ Ｐゴシック" panose="020B0600070205080204" pitchFamily="50" charset="-128"/>
              </a:rPr>
              <a:t>京都八幡木津自転車道線</a:t>
            </a:r>
            <a:r>
              <a:rPr lang="ja-JP" altLang="en-US" sz="1100" b="1" u="sng" dirty="0">
                <a:solidFill>
                  <a:prstClr val="black"/>
                </a:solidFill>
                <a:latin typeface="ＭＳ Ｐゴシック" panose="020B0600070205080204" pitchFamily="50" charset="-128"/>
                <a:ea typeface="ＭＳ Ｐゴシック" panose="020B0600070205080204" pitchFamily="50" charset="-128"/>
              </a:rPr>
              <a:t>に生じたクラック（八幡市）</a:t>
            </a:r>
            <a:endParaRPr lang="ja-JP" altLang="ja-JP" sz="1100" dirty="0">
              <a:solidFill>
                <a:prstClr val="black"/>
              </a:solidFill>
              <a:latin typeface="ＭＳ Ｐゴシック" panose="020B0600070205080204" pitchFamily="50" charset="-128"/>
              <a:ea typeface="ＭＳ Ｐゴシック" panose="020B0600070205080204" pitchFamily="50" charset="-128"/>
            </a:endParaRPr>
          </a:p>
        </p:txBody>
      </p:sp>
      <p:sp>
        <p:nvSpPr>
          <p:cNvPr id="19" name="正方形/長方形 18"/>
          <p:cNvSpPr/>
          <p:nvPr/>
        </p:nvSpPr>
        <p:spPr>
          <a:xfrm>
            <a:off x="4888648" y="6236319"/>
            <a:ext cx="3103735" cy="261610"/>
          </a:xfrm>
          <a:prstGeom prst="rect">
            <a:avLst/>
          </a:prstGeom>
        </p:spPr>
        <p:txBody>
          <a:bodyPr wrap="none">
            <a:spAutoFit/>
          </a:bodyPr>
          <a:lstStyle/>
          <a:p>
            <a:pPr fontAlgn="auto">
              <a:spcBef>
                <a:spcPts val="0"/>
              </a:spcBef>
              <a:spcAft>
                <a:spcPts val="0"/>
              </a:spcAft>
            </a:pPr>
            <a:r>
              <a:rPr lang="ja-JP" altLang="ja-JP" sz="1100" b="1" u="sng" dirty="0">
                <a:solidFill>
                  <a:prstClr val="black"/>
                </a:solidFill>
                <a:latin typeface="Calibri"/>
                <a:ea typeface="ＭＳ Ｐゴシック"/>
              </a:rPr>
              <a:t>■</a:t>
            </a:r>
            <a:r>
              <a:rPr lang="ja-JP" altLang="en-US" sz="1100" b="1" u="sng" dirty="0">
                <a:solidFill>
                  <a:prstClr val="black"/>
                </a:solidFill>
                <a:latin typeface="Calibri"/>
                <a:ea typeface="ＭＳ Ｐゴシック"/>
              </a:rPr>
              <a:t>損傷した府営住宅男山美桜団地の壁（八幡市）</a:t>
            </a:r>
            <a:endParaRPr lang="ja-JP" altLang="ja-JP" sz="1100" dirty="0">
              <a:solidFill>
                <a:prstClr val="black"/>
              </a:solidFill>
              <a:latin typeface="Calibri"/>
              <a:ea typeface="ＭＳ Ｐゴシック"/>
            </a:endParaRPr>
          </a:p>
        </p:txBody>
      </p:sp>
    </p:spTree>
    <p:extLst>
      <p:ext uri="{BB962C8B-B14F-4D97-AF65-F5344CB8AC3E}">
        <p14:creationId xmlns:p14="http://schemas.microsoft.com/office/powerpoint/2010/main" val="1381800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6366" t="64151" r="17629" b="25911"/>
          <a:stretch/>
        </p:blipFill>
        <p:spPr bwMode="auto">
          <a:xfrm>
            <a:off x="-2976" y="1772820"/>
            <a:ext cx="9146976" cy="15983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テキスト ボックス 4"/>
          <p:cNvSpPr txBox="1"/>
          <p:nvPr/>
        </p:nvSpPr>
        <p:spPr>
          <a:xfrm>
            <a:off x="755578" y="548680"/>
            <a:ext cx="7416824" cy="523220"/>
          </a:xfrm>
          <a:prstGeom prst="rect">
            <a:avLst/>
          </a:prstGeom>
          <a:noFill/>
        </p:spPr>
        <p:txBody>
          <a:bodyPr wrap="square" rtlCol="0">
            <a:spAutoFit/>
          </a:bodyPr>
          <a:lstStyle/>
          <a:p>
            <a:pPr algn="ctr"/>
            <a:r>
              <a:rPr lang="ja-JP" altLang="en-US" sz="2800" dirty="0">
                <a:solidFill>
                  <a:srgbClr val="7030A0"/>
                </a:solidFill>
                <a:latin typeface="ＭＳ Ｐゴシック"/>
                <a:ea typeface="ＭＳ Ｐゴシック"/>
              </a:rPr>
              <a:t>平成３０年７月豪雨の状況</a:t>
            </a:r>
          </a:p>
        </p:txBody>
      </p:sp>
      <p:sp>
        <p:nvSpPr>
          <p:cNvPr id="7" name="コンテンツ プレースホルダー 3"/>
          <p:cNvSpPr txBox="1">
            <a:spLocks/>
          </p:cNvSpPr>
          <p:nvPr/>
        </p:nvSpPr>
        <p:spPr>
          <a:xfrm>
            <a:off x="143508" y="1412776"/>
            <a:ext cx="8640960" cy="360040"/>
          </a:xfrm>
          <a:prstGeom prst="rect">
            <a:avLst/>
          </a:prstGeom>
        </p:spPr>
        <p:txBody>
          <a:bodyPr>
            <a:normAutofit lnSpcReduction="10000"/>
          </a:bodyPr>
          <a:lst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charset="0"/>
              <a:buNone/>
            </a:pPr>
            <a:r>
              <a:rPr lang="ja-JP" altLang="en-US" sz="2000" b="1" dirty="0">
                <a:solidFill>
                  <a:prstClr val="black"/>
                </a:solidFill>
                <a:latin typeface="ＭＳ Ｐゴシック" panose="020B0600070205080204" pitchFamily="50" charset="-128"/>
              </a:rPr>
              <a:t>■気象概要（京都地方気象台発表資料抜粋）</a:t>
            </a:r>
            <a:endParaRPr lang="en-US" altLang="ja-JP" sz="2000" b="1" dirty="0">
              <a:solidFill>
                <a:prstClr val="black"/>
              </a:solidFill>
              <a:latin typeface="ＭＳ Ｐゴシック" panose="020B0600070205080204" pitchFamily="50" charset="-128"/>
            </a:endParaRPr>
          </a:p>
        </p:txBody>
      </p:sp>
      <p:sp>
        <p:nvSpPr>
          <p:cNvPr id="9" name="コンテンツ プレースホルダー 3"/>
          <p:cNvSpPr txBox="1">
            <a:spLocks/>
          </p:cNvSpPr>
          <p:nvPr/>
        </p:nvSpPr>
        <p:spPr>
          <a:xfrm>
            <a:off x="143508" y="3861048"/>
            <a:ext cx="8640960" cy="360040"/>
          </a:xfrm>
          <a:prstGeom prst="rect">
            <a:avLst/>
          </a:prstGeom>
        </p:spPr>
        <p:txBody>
          <a:bodyPr>
            <a:normAutofit lnSpcReduction="10000"/>
          </a:bodyPr>
          <a:lstStyle>
            <a:lvl1pPr marL="228600" indent="-228600" algn="l" rtl="0" eaLnBrk="0" fontAlgn="base" hangingPunct="0">
              <a:lnSpc>
                <a:spcPct val="90000"/>
              </a:lnSpc>
              <a:spcBef>
                <a:spcPts val="1000"/>
              </a:spcBef>
              <a:spcAft>
                <a:spcPct val="0"/>
              </a:spcAft>
              <a:buFont typeface="Arial"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charset="0"/>
              <a:buNone/>
            </a:pPr>
            <a:r>
              <a:rPr lang="ja-JP" altLang="en-US" sz="2000" b="1" dirty="0">
                <a:solidFill>
                  <a:prstClr val="black"/>
                </a:solidFill>
                <a:latin typeface="ＭＳ Ｐゴシック" panose="020B0600070205080204" pitchFamily="50" charset="-128"/>
              </a:rPr>
              <a:t>■大雨特別警報発表状況</a:t>
            </a:r>
            <a:endParaRPr lang="en-US" altLang="ja-JP" sz="2000" b="1" dirty="0">
              <a:solidFill>
                <a:prstClr val="black"/>
              </a:solidFill>
              <a:latin typeface="ＭＳ Ｐゴシック" panose="020B060007020508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262968528"/>
              </p:ext>
            </p:extLst>
          </p:nvPr>
        </p:nvGraphicFramePr>
        <p:xfrm>
          <a:off x="143510" y="4234264"/>
          <a:ext cx="8964995" cy="2291080"/>
        </p:xfrm>
        <a:graphic>
          <a:graphicData uri="http://schemas.openxmlformats.org/drawingml/2006/table">
            <a:tbl>
              <a:tblPr firstRow="1" bandRow="1">
                <a:tableStyleId>{5C22544A-7EE6-4342-B048-85BDC9FD1C3A}</a:tableStyleId>
              </a:tblPr>
              <a:tblGrid>
                <a:gridCol w="2340260">
                  <a:extLst>
                    <a:ext uri="{9D8B030D-6E8A-4147-A177-3AD203B41FA5}">
                      <a16:colId xmlns:a16="http://schemas.microsoft.com/office/drawing/2014/main" xmlns="" val="20000"/>
                    </a:ext>
                  </a:extLst>
                </a:gridCol>
                <a:gridCol w="4104456">
                  <a:extLst>
                    <a:ext uri="{9D8B030D-6E8A-4147-A177-3AD203B41FA5}">
                      <a16:colId xmlns:a16="http://schemas.microsoft.com/office/drawing/2014/main" xmlns="" val="20001"/>
                    </a:ext>
                  </a:extLst>
                </a:gridCol>
                <a:gridCol w="2520279">
                  <a:extLst>
                    <a:ext uri="{9D8B030D-6E8A-4147-A177-3AD203B41FA5}">
                      <a16:colId xmlns:a16="http://schemas.microsoft.com/office/drawing/2014/main" xmlns="" val="20002"/>
                    </a:ext>
                  </a:extLst>
                </a:gridCol>
              </a:tblGrid>
              <a:tr h="370840">
                <a:tc>
                  <a:txBody>
                    <a:bodyPr/>
                    <a:lstStyle/>
                    <a:p>
                      <a:r>
                        <a:rPr kumimoji="1" lang="ja-JP" altLang="en-US" dirty="0"/>
                        <a:t>発表時刻</a:t>
                      </a:r>
                      <a:endParaRPr kumimoji="1" lang="en-US" altLang="ja-JP" dirty="0"/>
                    </a:p>
                  </a:txBody>
                  <a:tcPr/>
                </a:tc>
                <a:tc>
                  <a:txBody>
                    <a:bodyPr/>
                    <a:lstStyle/>
                    <a:p>
                      <a:r>
                        <a:rPr kumimoji="1" lang="ja-JP" altLang="en-US" dirty="0"/>
                        <a:t>対象市町村</a:t>
                      </a:r>
                    </a:p>
                  </a:txBody>
                  <a:tcPr/>
                </a:tc>
                <a:tc>
                  <a:txBody>
                    <a:bodyPr/>
                    <a:lstStyle/>
                    <a:p>
                      <a:r>
                        <a:rPr kumimoji="1" lang="ja-JP" altLang="en-US" dirty="0"/>
                        <a:t>大雨警報への切替時刻</a:t>
                      </a:r>
                    </a:p>
                  </a:txBody>
                  <a:tcPr/>
                </a:tc>
                <a:extLst>
                  <a:ext uri="{0D108BD9-81ED-4DB2-BD59-A6C34878D82A}">
                    <a16:rowId xmlns:a16="http://schemas.microsoft.com/office/drawing/2014/main" xmlns=""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800" u="none" strike="noStrike" dirty="0">
                          <a:effectLst/>
                          <a:latin typeface="ＭＳ Ｐゴシック" panose="020B0600070205080204" pitchFamily="50" charset="-128"/>
                          <a:ea typeface="ＭＳ Ｐゴシック" panose="020B0600070205080204" pitchFamily="50" charset="-128"/>
                        </a:rPr>
                        <a:t>７月６日（金）　２２：５０</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u="none" strike="noStrike" dirty="0">
                          <a:effectLst/>
                          <a:latin typeface="ＭＳ Ｐゴシック" panose="020B0600070205080204" pitchFamily="50" charset="-128"/>
                          <a:ea typeface="ＭＳ Ｐゴシック" panose="020B0600070205080204" pitchFamily="50" charset="-128"/>
                        </a:rPr>
                        <a:t>福知山市、宮津市、京丹後市、与謝野町</a:t>
                      </a:r>
                      <a:endParaRPr lang="zh-TW"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endParaRPr kumimoji="1" lang="ja-JP" altLang="en-US" dirty="0"/>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800" u="none" strike="noStrike" dirty="0">
                          <a:effectLst/>
                          <a:latin typeface="ＭＳ Ｐゴシック" panose="020B0600070205080204" pitchFamily="50" charset="-128"/>
                          <a:ea typeface="ＭＳ Ｐゴシック" panose="020B0600070205080204" pitchFamily="50" charset="-128"/>
                        </a:rPr>
                        <a:t>７月７日（土）２１：２０</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endParaRPr kumimoji="1" lang="en-US" altLang="ja-JP" dirty="0"/>
                    </a:p>
                  </a:txBody>
                  <a:tcPr/>
                </a:tc>
                <a:extLst>
                  <a:ext uri="{0D108BD9-81ED-4DB2-BD59-A6C34878D82A}">
                    <a16:rowId xmlns:a16="http://schemas.microsoft.com/office/drawing/2014/main" xmlns=""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800" u="none" strike="noStrike" dirty="0">
                          <a:effectLst/>
                          <a:latin typeface="ＭＳ Ｐゴシック" panose="020B0600070205080204" pitchFamily="50" charset="-128"/>
                          <a:ea typeface="ＭＳ Ｐゴシック" panose="020B0600070205080204" pitchFamily="50" charset="-128"/>
                        </a:rPr>
                        <a:t>７月７日（土）　００：３５</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u="none" strike="noStrike" dirty="0">
                          <a:effectLst/>
                          <a:latin typeface="ＭＳ Ｐゴシック" panose="020B0600070205080204" pitchFamily="50" charset="-128"/>
                          <a:ea typeface="ＭＳ Ｐゴシック" panose="020B0600070205080204" pitchFamily="50" charset="-128"/>
                        </a:rPr>
                        <a:t>舞鶴市、綾部市、伊根町</a:t>
                      </a:r>
                      <a:endParaRPr lang="zh-TW"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endParaRPr kumimoji="1" lang="ja-JP" altLang="en-US" dirty="0"/>
                    </a:p>
                  </a:txBody>
                  <a:tcPr/>
                </a:tc>
                <a:tc vMerge="1">
                  <a:txBody>
                    <a:bodyPr/>
                    <a:lstStyle/>
                    <a:p>
                      <a:endParaRPr kumimoji="1" lang="ja-JP" altLang="en-US" dirty="0"/>
                    </a:p>
                  </a:txBody>
                  <a:tcPr/>
                </a:tc>
                <a:extLst>
                  <a:ext uri="{0D108BD9-81ED-4DB2-BD59-A6C34878D82A}">
                    <a16:rowId xmlns:a16="http://schemas.microsoft.com/office/drawing/2014/main" xmlns=""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800" u="none" strike="noStrike" dirty="0">
                          <a:effectLst/>
                          <a:latin typeface="ＭＳ Ｐゴシック" panose="020B0600070205080204" pitchFamily="50" charset="-128"/>
                          <a:ea typeface="ＭＳ Ｐゴシック" panose="020B0600070205080204" pitchFamily="50" charset="-128"/>
                        </a:rPr>
                        <a:t>７月７日（土）　０６：４５</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a:tc>
                <a:tc>
                  <a:txBody>
                    <a:bodyPr/>
                    <a:lstStyle/>
                    <a:p>
                      <a:r>
                        <a:rPr kumimoji="1" lang="ja-JP" altLang="en-US" dirty="0"/>
                        <a:t>南丹市、京丹波町</a:t>
                      </a:r>
                      <a:endParaRPr kumimoji="1" lang="en-US" altLang="ja-JP" dirty="0"/>
                    </a:p>
                    <a:p>
                      <a:endParaRPr kumimoji="1" lang="ja-JP"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800" u="none" strike="noStrike" dirty="0">
                          <a:effectLst/>
                          <a:latin typeface="ＭＳ Ｐゴシック" panose="020B0600070205080204" pitchFamily="50" charset="-128"/>
                          <a:ea typeface="ＭＳ Ｐゴシック" panose="020B0600070205080204" pitchFamily="50" charset="-128"/>
                        </a:rPr>
                        <a:t>７月７日（土）１８：３０</a:t>
                      </a:r>
                      <a:endPar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endParaRPr kumimoji="1" lang="ja-JP" altLang="en-US" dirty="0"/>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747433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7625" y="1451952"/>
            <a:ext cx="6408712" cy="999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グループ化 4"/>
          <p:cNvGrpSpPr/>
          <p:nvPr/>
        </p:nvGrpSpPr>
        <p:grpSpPr>
          <a:xfrm>
            <a:off x="827586" y="3861048"/>
            <a:ext cx="7272808" cy="2808312"/>
            <a:chOff x="-17169" y="4703070"/>
            <a:chExt cx="6857999" cy="2736304"/>
          </a:xfrm>
        </p:grpSpPr>
        <p:sp>
          <p:nvSpPr>
            <p:cNvPr id="6" name="正方形/長方形 5"/>
            <p:cNvSpPr/>
            <p:nvPr/>
          </p:nvSpPr>
          <p:spPr>
            <a:xfrm>
              <a:off x="27108" y="5034535"/>
              <a:ext cx="6735109" cy="2376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22" y="5100885"/>
              <a:ext cx="3243676" cy="2191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5156" y="5100885"/>
              <a:ext cx="3216184" cy="221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17169" y="4703070"/>
              <a:ext cx="6857999" cy="307777"/>
            </a:xfrm>
            <a:prstGeom prst="rect">
              <a:avLst/>
            </a:prstGeom>
            <a:solidFill>
              <a:schemeClr val="accent3">
                <a:lumMod val="60000"/>
                <a:lumOff val="40000"/>
              </a:schemeClr>
            </a:solidFill>
          </p:spPr>
          <p:txBody>
            <a:bodyPr wrap="square" rtlCol="0">
              <a:spAutoFit/>
            </a:bodyPr>
            <a:lstStyle/>
            <a:p>
              <a:r>
                <a:rPr lang="ja-JP" altLang="en-US" sz="1400" b="1" dirty="0">
                  <a:solidFill>
                    <a:prstClr val="black"/>
                  </a:solidFill>
                </a:rPr>
                <a:t>雨量グラフ</a:t>
              </a:r>
            </a:p>
          </p:txBody>
        </p:sp>
        <p:pic>
          <p:nvPicPr>
            <p:cNvPr id="1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4128" y="7166217"/>
              <a:ext cx="1064509" cy="27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5541" y="7174562"/>
              <a:ext cx="919166" cy="218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3815864" y="5410723"/>
              <a:ext cx="1354553" cy="369332"/>
            </a:xfrm>
            <a:prstGeom prst="rect">
              <a:avLst/>
            </a:prstGeom>
            <a:noFill/>
          </p:spPr>
          <p:txBody>
            <a:bodyPr wrap="square" rtlCol="0">
              <a:spAutoFit/>
            </a:bodyPr>
            <a:lstStyle/>
            <a:p>
              <a:r>
                <a:rPr lang="ja-JP" altLang="en-US" sz="900" b="1" dirty="0">
                  <a:solidFill>
                    <a:srgbClr val="FF0000"/>
                  </a:solidFill>
                </a:rPr>
                <a:t>最大時間雨量 ３７㎜</a:t>
              </a:r>
              <a:endParaRPr lang="en-US" altLang="ja-JP" sz="900" b="1" dirty="0">
                <a:solidFill>
                  <a:srgbClr val="FF0000"/>
                </a:solidFill>
              </a:endParaRPr>
            </a:p>
            <a:p>
              <a:r>
                <a:rPr lang="ja-JP" altLang="en-US" sz="900" b="1" u="sng" dirty="0">
                  <a:solidFill>
                    <a:srgbClr val="FF0000"/>
                  </a:solidFill>
                </a:rPr>
                <a:t>総雨量 ６２０㎜</a:t>
              </a:r>
            </a:p>
          </p:txBody>
        </p:sp>
        <p:sp>
          <p:nvSpPr>
            <p:cNvPr id="13" name="テキスト ボックス 12"/>
            <p:cNvSpPr txBox="1"/>
            <p:nvPr/>
          </p:nvSpPr>
          <p:spPr>
            <a:xfrm>
              <a:off x="637423" y="5476451"/>
              <a:ext cx="1354553" cy="369332"/>
            </a:xfrm>
            <a:prstGeom prst="rect">
              <a:avLst/>
            </a:prstGeom>
            <a:noFill/>
          </p:spPr>
          <p:txBody>
            <a:bodyPr wrap="square" rtlCol="0">
              <a:spAutoFit/>
            </a:bodyPr>
            <a:lstStyle/>
            <a:p>
              <a:r>
                <a:rPr lang="ja-JP" altLang="en-US" sz="900" b="1" u="sng" dirty="0">
                  <a:solidFill>
                    <a:srgbClr val="FF0000"/>
                  </a:solidFill>
                </a:rPr>
                <a:t>最大時間雨量 ６１㎜</a:t>
              </a:r>
              <a:endParaRPr lang="en-US" altLang="ja-JP" sz="900" b="1" u="sng" dirty="0">
                <a:solidFill>
                  <a:srgbClr val="FF0000"/>
                </a:solidFill>
              </a:endParaRPr>
            </a:p>
            <a:p>
              <a:r>
                <a:rPr lang="ja-JP" altLang="en-US" sz="900" b="1" dirty="0">
                  <a:solidFill>
                    <a:srgbClr val="FF0000"/>
                  </a:solidFill>
                </a:rPr>
                <a:t>総雨量 ４０８㎜</a:t>
              </a:r>
            </a:p>
          </p:txBody>
        </p:sp>
      </p:gr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625" y="2485132"/>
            <a:ext cx="6408712" cy="12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
          <p:cNvSpPr>
            <a:spLocks noChangeArrowheads="1"/>
          </p:cNvSpPr>
          <p:nvPr/>
        </p:nvSpPr>
        <p:spPr bwMode="auto">
          <a:xfrm>
            <a:off x="446892" y="1021068"/>
            <a:ext cx="36215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524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2000" dirty="0">
                <a:solidFill>
                  <a:prstClr val="black"/>
                </a:solidFill>
                <a:latin typeface="ＭＳ ゴシック" pitchFamily="49" charset="-128"/>
                <a:ea typeface="ＭＳ ゴシック" pitchFamily="49" charset="-128"/>
                <a:cs typeface="ＭＳ 明朝" pitchFamily="17" charset="-128"/>
              </a:rPr>
              <a:t>○　時間雨量</a:t>
            </a:r>
            <a:r>
              <a:rPr lang="en-US" altLang="ja-JP" sz="2000" dirty="0">
                <a:solidFill>
                  <a:prstClr val="black"/>
                </a:solidFill>
                <a:latin typeface="ＭＳ ゴシック" pitchFamily="49" charset="-128"/>
                <a:ea typeface="ＭＳ ゴシック" pitchFamily="49" charset="-128"/>
                <a:cs typeface="ＭＳ 明朝" pitchFamily="17" charset="-128"/>
              </a:rPr>
              <a:t>(</a:t>
            </a:r>
            <a:r>
              <a:rPr lang="ja-JP" altLang="en-US" sz="2000" dirty="0">
                <a:solidFill>
                  <a:prstClr val="black"/>
                </a:solidFill>
                <a:latin typeface="ＭＳ ゴシック" pitchFamily="49" charset="-128"/>
                <a:ea typeface="ＭＳ ゴシック" pitchFamily="49" charset="-128"/>
                <a:cs typeface="ＭＳ 明朝" pitchFamily="17" charset="-128"/>
              </a:rPr>
              <a:t>上位３か所</a:t>
            </a:r>
            <a:r>
              <a:rPr lang="en-US" altLang="ja-JP" sz="2000" dirty="0">
                <a:solidFill>
                  <a:prstClr val="black"/>
                </a:solidFill>
                <a:latin typeface="ＭＳ ゴシック" pitchFamily="49" charset="-128"/>
                <a:ea typeface="ＭＳ ゴシック" pitchFamily="49" charset="-128"/>
                <a:cs typeface="ＭＳ 明朝" pitchFamily="17" charset="-128"/>
              </a:rPr>
              <a:t>)</a:t>
            </a:r>
            <a:r>
              <a:rPr lang="ja-JP" altLang="en-US" sz="2400" dirty="0">
                <a:solidFill>
                  <a:prstClr val="black"/>
                </a:solidFill>
                <a:cs typeface="ＭＳ 明朝" pitchFamily="17" charset="-128"/>
              </a:rPr>
              <a:t>　</a:t>
            </a:r>
            <a:endParaRPr lang="ja-JP" altLang="en-US" sz="900" dirty="0">
              <a:solidFill>
                <a:prstClr val="black"/>
              </a:solidFill>
            </a:endParaRPr>
          </a:p>
        </p:txBody>
      </p:sp>
      <p:sp>
        <p:nvSpPr>
          <p:cNvPr id="15" name="テキスト ボックス 14"/>
          <p:cNvSpPr txBox="1"/>
          <p:nvPr/>
        </p:nvSpPr>
        <p:spPr>
          <a:xfrm>
            <a:off x="755578" y="548680"/>
            <a:ext cx="7416824" cy="523220"/>
          </a:xfrm>
          <a:prstGeom prst="rect">
            <a:avLst/>
          </a:prstGeom>
          <a:noFill/>
        </p:spPr>
        <p:txBody>
          <a:bodyPr wrap="square" rtlCol="0">
            <a:spAutoFit/>
          </a:bodyPr>
          <a:lstStyle/>
          <a:p>
            <a:pPr algn="ctr"/>
            <a:r>
              <a:rPr lang="ja-JP" altLang="en-US" sz="2800" dirty="0">
                <a:solidFill>
                  <a:srgbClr val="7030A0"/>
                </a:solidFill>
                <a:latin typeface="ＭＳ Ｐゴシック"/>
                <a:ea typeface="ＭＳ Ｐゴシック"/>
              </a:rPr>
              <a:t>平成３０年７月豪雨の状況</a:t>
            </a:r>
          </a:p>
        </p:txBody>
      </p:sp>
    </p:spTree>
    <p:extLst>
      <p:ext uri="{BB962C8B-B14F-4D97-AF65-F5344CB8AC3E}">
        <p14:creationId xmlns:p14="http://schemas.microsoft.com/office/powerpoint/2010/main" val="508722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755578" y="548680"/>
            <a:ext cx="7416824" cy="523220"/>
          </a:xfrm>
          <a:prstGeom prst="rect">
            <a:avLst/>
          </a:prstGeom>
          <a:noFill/>
        </p:spPr>
        <p:txBody>
          <a:bodyPr wrap="square" rtlCol="0">
            <a:spAutoFit/>
          </a:bodyPr>
          <a:lstStyle/>
          <a:p>
            <a:pPr algn="ctr"/>
            <a:r>
              <a:rPr lang="ja-JP" altLang="en-US" sz="2800" dirty="0">
                <a:solidFill>
                  <a:srgbClr val="7030A0"/>
                </a:solidFill>
                <a:latin typeface="ＭＳ Ｐゴシック"/>
                <a:ea typeface="ＭＳ Ｐゴシック"/>
              </a:rPr>
              <a:t>平成３０年７月豪雨の状況</a:t>
            </a:r>
          </a:p>
        </p:txBody>
      </p:sp>
      <p:graphicFrame>
        <p:nvGraphicFramePr>
          <p:cNvPr id="16" name="表 15"/>
          <p:cNvGraphicFramePr>
            <a:graphicFrameLocks noGrp="1"/>
          </p:cNvGraphicFramePr>
          <p:nvPr>
            <p:extLst>
              <p:ext uri="{D42A27DB-BD31-4B8C-83A1-F6EECF244321}">
                <p14:modId xmlns:p14="http://schemas.microsoft.com/office/powerpoint/2010/main" val="3728545802"/>
              </p:ext>
            </p:extLst>
          </p:nvPr>
        </p:nvGraphicFramePr>
        <p:xfrm>
          <a:off x="179512" y="1124748"/>
          <a:ext cx="8856984" cy="5616629"/>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xmlns="" val="20000"/>
                    </a:ext>
                  </a:extLst>
                </a:gridCol>
                <a:gridCol w="1008112">
                  <a:extLst>
                    <a:ext uri="{9D8B030D-6E8A-4147-A177-3AD203B41FA5}">
                      <a16:colId xmlns:a16="http://schemas.microsoft.com/office/drawing/2014/main" xmlns="" val="20001"/>
                    </a:ext>
                  </a:extLst>
                </a:gridCol>
                <a:gridCol w="7056784">
                  <a:extLst>
                    <a:ext uri="{9D8B030D-6E8A-4147-A177-3AD203B41FA5}">
                      <a16:colId xmlns:a16="http://schemas.microsoft.com/office/drawing/2014/main" xmlns="" val="20002"/>
                    </a:ext>
                  </a:extLst>
                </a:gridCol>
              </a:tblGrid>
              <a:tr h="326412">
                <a:tc rowSpan="2">
                  <a:txBody>
                    <a:bodyPr/>
                    <a:lstStyle/>
                    <a:p>
                      <a:pPr algn="ctr" fontAlgn="ctr"/>
                      <a:r>
                        <a:rPr lang="ja-JP" altLang="en-US" sz="1400" u="none" strike="noStrike" dirty="0">
                          <a:effectLst/>
                          <a:latin typeface="ＭＳ Ｐゴシック" panose="020B0600070205080204" pitchFamily="50" charset="-128"/>
                          <a:ea typeface="ＭＳ Ｐゴシック" panose="020B0600070205080204" pitchFamily="50" charset="-128"/>
                        </a:rPr>
                        <a:t>人的被害</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dirty="0">
                          <a:effectLst/>
                          <a:latin typeface="ＭＳ Ｐゴシック" panose="020B0600070205080204" pitchFamily="50" charset="-128"/>
                          <a:ea typeface="ＭＳ Ｐゴシック" panose="020B0600070205080204" pitchFamily="50" charset="-128"/>
                        </a:rPr>
                        <a:t>死者</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u="none" strike="noStrike" dirty="0">
                          <a:effectLst/>
                          <a:latin typeface="ＭＳ Ｐゴシック" panose="020B0600070205080204" pitchFamily="50" charset="-128"/>
                          <a:ea typeface="ＭＳ Ｐゴシック" panose="020B0600070205080204" pitchFamily="50" charset="-128"/>
                        </a:rPr>
                        <a:t>５</a:t>
                      </a:r>
                      <a:r>
                        <a:rPr lang="zh-TW" altLang="en-US" sz="1400" u="none" strike="noStrike" dirty="0">
                          <a:effectLst/>
                          <a:latin typeface="ＭＳ Ｐゴシック" panose="020B0600070205080204" pitchFamily="50" charset="-128"/>
                          <a:ea typeface="ＭＳ Ｐゴシック" panose="020B0600070205080204" pitchFamily="50" charset="-128"/>
                        </a:rPr>
                        <a:t>名（</a:t>
                      </a:r>
                      <a:r>
                        <a:rPr lang="ja-JP" altLang="en-US" sz="1400" u="none" strike="noStrike" dirty="0">
                          <a:effectLst/>
                          <a:latin typeface="ＭＳ Ｐゴシック" panose="020B0600070205080204" pitchFamily="50" charset="-128"/>
                          <a:ea typeface="ＭＳ Ｐゴシック" panose="020B0600070205080204" pitchFamily="50" charset="-128"/>
                        </a:rPr>
                        <a:t>舞鶴市１名、</a:t>
                      </a:r>
                      <a:r>
                        <a:rPr lang="zh-TW" altLang="en-US" sz="1400" u="none" strike="noStrike" dirty="0">
                          <a:effectLst/>
                          <a:latin typeface="ＭＳ Ｐゴシック" panose="020B0600070205080204" pitchFamily="50" charset="-128"/>
                          <a:ea typeface="ＭＳ Ｐゴシック" panose="020B0600070205080204" pitchFamily="50" charset="-128"/>
                        </a:rPr>
                        <a:t>綾部市３名</a:t>
                      </a:r>
                      <a:r>
                        <a:rPr lang="ja-JP" altLang="en-US" sz="1400" u="none" strike="noStrike" dirty="0" err="1">
                          <a:effectLst/>
                          <a:latin typeface="ＭＳ Ｐゴシック" panose="020B0600070205080204" pitchFamily="50" charset="-128"/>
                          <a:ea typeface="ＭＳ Ｐゴシック" panose="020B0600070205080204" pitchFamily="50" charset="-128"/>
                        </a:rPr>
                        <a:t>、</a:t>
                      </a:r>
                      <a:r>
                        <a:rPr lang="zh-TW" altLang="en-US" sz="1400" u="none" strike="noStrike" dirty="0">
                          <a:effectLst/>
                          <a:latin typeface="ＭＳ Ｐゴシック" panose="020B0600070205080204" pitchFamily="50" charset="-128"/>
                          <a:ea typeface="ＭＳ Ｐゴシック" panose="020B0600070205080204" pitchFamily="50" charset="-128"/>
                        </a:rPr>
                        <a:t>亀岡</a:t>
                      </a:r>
                      <a:r>
                        <a:rPr lang="ja-JP" altLang="en-US" sz="1400" u="none" strike="noStrike" dirty="0">
                          <a:effectLst/>
                          <a:latin typeface="ＭＳ Ｐゴシック" panose="020B0600070205080204" pitchFamily="50" charset="-128"/>
                          <a:ea typeface="ＭＳ Ｐゴシック" panose="020B0600070205080204" pitchFamily="50" charset="-128"/>
                        </a:rPr>
                        <a:t>市</a:t>
                      </a:r>
                      <a:r>
                        <a:rPr lang="zh-TW" altLang="en-US" sz="1400" u="none" strike="noStrike" dirty="0">
                          <a:effectLst/>
                          <a:latin typeface="ＭＳ Ｐゴシック" panose="020B0600070205080204" pitchFamily="50" charset="-128"/>
                          <a:ea typeface="ＭＳ Ｐゴシック" panose="020B0600070205080204" pitchFamily="50" charset="-128"/>
                        </a:rPr>
                        <a:t>１名）</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26412">
                <a:tc vMerge="1">
                  <a:txBody>
                    <a:bodyPr/>
                    <a:lstStyle/>
                    <a:p>
                      <a:endParaRPr kumimoji="1" lang="ja-JP" altLang="en-US"/>
                    </a:p>
                  </a:txBody>
                  <a:tcPr/>
                </a:tc>
                <a:tc>
                  <a:txBody>
                    <a:bodyPr/>
                    <a:lstStyle/>
                    <a:p>
                      <a:pPr algn="ctr" fontAlgn="ctr"/>
                      <a:r>
                        <a:rPr lang="ja-JP" altLang="en-US" sz="1400" u="none" strike="noStrike" dirty="0">
                          <a:effectLst/>
                          <a:latin typeface="ＭＳ Ｐゴシック" panose="020B0600070205080204" pitchFamily="50" charset="-128"/>
                          <a:ea typeface="ＭＳ Ｐゴシック" panose="020B0600070205080204" pitchFamily="50" charset="-128"/>
                        </a:rPr>
                        <a:t>負傷者</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u="none" strike="noStrike" dirty="0">
                          <a:effectLst/>
                          <a:latin typeface="ＭＳ Ｐゴシック" panose="020B0600070205080204" pitchFamily="50" charset="-128"/>
                          <a:ea typeface="ＭＳ Ｐゴシック" panose="020B0600070205080204" pitchFamily="50" charset="-128"/>
                        </a:rPr>
                        <a:t>７名（福知山市１名、綾部市１名、宮津市４名</a:t>
                      </a:r>
                      <a:r>
                        <a:rPr lang="ja-JP" altLang="en-US" sz="1400" u="none" strike="noStrike" dirty="0" err="1">
                          <a:effectLst/>
                          <a:latin typeface="ＭＳ Ｐゴシック" panose="020B0600070205080204" pitchFamily="50" charset="-128"/>
                          <a:ea typeface="ＭＳ Ｐゴシック" panose="020B0600070205080204" pitchFamily="50" charset="-128"/>
                        </a:rPr>
                        <a:t>、</a:t>
                      </a:r>
                      <a:r>
                        <a:rPr lang="zh-TW" altLang="en-US" sz="1400" u="none" strike="noStrike" dirty="0">
                          <a:effectLst/>
                          <a:latin typeface="ＭＳ Ｐゴシック" panose="020B0600070205080204" pitchFamily="50" charset="-128"/>
                          <a:ea typeface="ＭＳ Ｐゴシック" panose="020B0600070205080204" pitchFamily="50" charset="-128"/>
                        </a:rPr>
                        <a:t>久御山町１名）</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26412">
                <a:tc rowSpan="6">
                  <a:txBody>
                    <a:bodyPr/>
                    <a:lstStyle/>
                    <a:p>
                      <a:pPr algn="ctr" fontAlgn="ctr"/>
                      <a:r>
                        <a:rPr lang="ja-JP" altLang="en-US" sz="1400" u="none" strike="noStrike" dirty="0">
                          <a:effectLst/>
                          <a:latin typeface="ＭＳ Ｐゴシック" panose="020B0600070205080204" pitchFamily="50" charset="-128"/>
                          <a:ea typeface="ＭＳ Ｐゴシック" panose="020B0600070205080204" pitchFamily="50" charset="-128"/>
                        </a:rPr>
                        <a:t>住家被害</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400" u="none" strike="noStrike" dirty="0">
                          <a:effectLst/>
                          <a:latin typeface="ＭＳ Ｐゴシック" panose="020B0600070205080204" pitchFamily="50" charset="-128"/>
                          <a:ea typeface="ＭＳ Ｐゴシック" panose="020B0600070205080204" pitchFamily="50" charset="-128"/>
                        </a:rPr>
                        <a:t>全壊</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u="none" strike="noStrike" dirty="0">
                          <a:effectLst/>
                          <a:latin typeface="ＭＳ Ｐゴシック" panose="020B0600070205080204" pitchFamily="50" charset="-128"/>
                          <a:ea typeface="ＭＳ Ｐゴシック" panose="020B0600070205080204" pitchFamily="50" charset="-128"/>
                        </a:rPr>
                        <a:t>１５</a:t>
                      </a:r>
                      <a:r>
                        <a:rPr lang="zh-TW" altLang="en-US" sz="1400" u="none" strike="noStrike" dirty="0">
                          <a:effectLst/>
                          <a:latin typeface="ＭＳ Ｐゴシック" panose="020B0600070205080204" pitchFamily="50" charset="-128"/>
                          <a:ea typeface="ＭＳ Ｐゴシック" panose="020B0600070205080204" pitchFamily="50" charset="-128"/>
                        </a:rPr>
                        <a:t>棟（福知山市</a:t>
                      </a:r>
                      <a:r>
                        <a:rPr lang="ja-JP" altLang="en-US" sz="1400" u="none" strike="noStrike" dirty="0">
                          <a:effectLst/>
                          <a:latin typeface="ＭＳ Ｐゴシック" panose="020B0600070205080204" pitchFamily="50" charset="-128"/>
                          <a:ea typeface="ＭＳ Ｐゴシック" panose="020B0600070205080204" pitchFamily="50" charset="-128"/>
                        </a:rPr>
                        <a:t>５</a:t>
                      </a:r>
                      <a:r>
                        <a:rPr lang="zh-TW" altLang="en-US" sz="1400" u="none" strike="noStrike" dirty="0">
                          <a:effectLst/>
                          <a:latin typeface="ＭＳ Ｐゴシック" panose="020B0600070205080204" pitchFamily="50" charset="-128"/>
                          <a:ea typeface="ＭＳ Ｐゴシック" panose="020B0600070205080204" pitchFamily="50" charset="-128"/>
                        </a:rPr>
                        <a:t>棟、綾部市</a:t>
                      </a:r>
                      <a:r>
                        <a:rPr lang="ja-JP" altLang="en-US" sz="1400" u="none" strike="noStrike" dirty="0">
                          <a:effectLst/>
                          <a:latin typeface="ＭＳ Ｐゴシック" panose="020B0600070205080204" pitchFamily="50" charset="-128"/>
                          <a:ea typeface="ＭＳ Ｐゴシック" panose="020B0600070205080204" pitchFamily="50" charset="-128"/>
                        </a:rPr>
                        <a:t>８</a:t>
                      </a:r>
                      <a:r>
                        <a:rPr lang="zh-TW" altLang="en-US" sz="1400" u="none" strike="noStrike" dirty="0">
                          <a:effectLst/>
                          <a:latin typeface="ＭＳ Ｐゴシック" panose="020B0600070205080204" pitchFamily="50" charset="-128"/>
                          <a:ea typeface="ＭＳ Ｐゴシック" panose="020B0600070205080204" pitchFamily="50" charset="-128"/>
                        </a:rPr>
                        <a:t>棟</a:t>
                      </a:r>
                      <a:r>
                        <a:rPr lang="ja-JP" altLang="en-US" sz="1400" u="none" strike="noStrike" dirty="0" err="1">
                          <a:effectLst/>
                          <a:latin typeface="ＭＳ Ｐゴシック" panose="020B0600070205080204" pitchFamily="50" charset="-128"/>
                          <a:ea typeface="ＭＳ Ｐゴシック" panose="020B0600070205080204" pitchFamily="50" charset="-128"/>
                        </a:rPr>
                        <a:t>、</a:t>
                      </a:r>
                      <a:r>
                        <a:rPr lang="ja-JP" altLang="en-US" sz="1400" u="none" strike="noStrike" dirty="0">
                          <a:effectLst/>
                          <a:latin typeface="ＭＳ Ｐゴシック" panose="020B0600070205080204" pitchFamily="50" charset="-128"/>
                          <a:ea typeface="ＭＳ Ｐゴシック" panose="020B0600070205080204" pitchFamily="50" charset="-128"/>
                        </a:rPr>
                        <a:t>宮津市２棟</a:t>
                      </a:r>
                      <a:r>
                        <a:rPr lang="zh-TW" altLang="en-US" sz="1400" u="none" strike="noStrike" dirty="0">
                          <a:effectLst/>
                          <a:latin typeface="ＭＳ Ｐゴシック" panose="020B0600070205080204" pitchFamily="50" charset="-128"/>
                          <a:ea typeface="ＭＳ Ｐゴシック" panose="020B0600070205080204" pitchFamily="50" charset="-128"/>
                        </a:rPr>
                        <a:t>）</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26412">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大規模半壊</a:t>
                      </a: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１棟（舞鶴市１棟）</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44789">
                <a:tc vMerge="1">
                  <a:txBody>
                    <a:bodyPr/>
                    <a:lstStyle/>
                    <a:p>
                      <a:endParaRPr kumimoji="1" lang="ja-JP" altLang="en-US"/>
                    </a:p>
                  </a:txBody>
                  <a:tcPr/>
                </a:tc>
                <a:tc>
                  <a:txBody>
                    <a:bodyPr/>
                    <a:lstStyle/>
                    <a:p>
                      <a:pPr algn="ctr" fontAlgn="ctr"/>
                      <a:r>
                        <a:rPr lang="ja-JP" altLang="en-US" sz="1400" u="none" strike="noStrike" dirty="0">
                          <a:effectLst/>
                          <a:latin typeface="ＭＳ Ｐゴシック" panose="020B0600070205080204" pitchFamily="50" charset="-128"/>
                          <a:ea typeface="ＭＳ Ｐゴシック" panose="020B0600070205080204" pitchFamily="50" charset="-128"/>
                        </a:rPr>
                        <a:t>半壊</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u="none" strike="noStrike" dirty="0">
                          <a:effectLst/>
                          <a:latin typeface="ＭＳ Ｐゴシック" panose="020B0600070205080204" pitchFamily="50" charset="-128"/>
                          <a:ea typeface="ＭＳ Ｐゴシック" panose="020B0600070205080204" pitchFamily="50" charset="-128"/>
                        </a:rPr>
                        <a:t>４９</a:t>
                      </a:r>
                      <a:r>
                        <a:rPr lang="zh-TW" altLang="en-US" sz="1400" u="none" strike="noStrike" dirty="0">
                          <a:effectLst/>
                          <a:latin typeface="ＭＳ Ｐゴシック" panose="020B0600070205080204" pitchFamily="50" charset="-128"/>
                          <a:ea typeface="ＭＳ Ｐゴシック" panose="020B0600070205080204" pitchFamily="50" charset="-128"/>
                        </a:rPr>
                        <a:t>棟（福知山</a:t>
                      </a:r>
                      <a:r>
                        <a:rPr lang="ja-JP" altLang="en-US" sz="1400" u="none" strike="noStrike" dirty="0">
                          <a:effectLst/>
                          <a:latin typeface="ＭＳ Ｐゴシック" panose="020B0600070205080204" pitchFamily="50" charset="-128"/>
                          <a:ea typeface="ＭＳ Ｐゴシック" panose="020B0600070205080204" pitchFamily="50" charset="-128"/>
                        </a:rPr>
                        <a:t>市</a:t>
                      </a:r>
                      <a:r>
                        <a:rPr lang="zh-TW" altLang="en-US" sz="1400" u="none" strike="noStrike" dirty="0">
                          <a:effectLst/>
                          <a:latin typeface="ＭＳ Ｐゴシック" panose="020B0600070205080204" pitchFamily="50" charset="-128"/>
                          <a:ea typeface="ＭＳ Ｐゴシック" panose="020B0600070205080204" pitchFamily="50" charset="-128"/>
                        </a:rPr>
                        <a:t>３</a:t>
                      </a:r>
                      <a:r>
                        <a:rPr lang="ja-JP" altLang="en-US" sz="1400" u="none" strike="noStrike" dirty="0">
                          <a:effectLst/>
                          <a:latin typeface="ＭＳ Ｐゴシック" panose="020B0600070205080204" pitchFamily="50" charset="-128"/>
                          <a:ea typeface="ＭＳ Ｐゴシック" panose="020B0600070205080204" pitchFamily="50" charset="-128"/>
                        </a:rPr>
                        <a:t>９</a:t>
                      </a:r>
                      <a:r>
                        <a:rPr lang="zh-TW" altLang="en-US" sz="1400" u="none" strike="noStrike" dirty="0">
                          <a:effectLst/>
                          <a:latin typeface="ＭＳ Ｐゴシック" panose="020B0600070205080204" pitchFamily="50" charset="-128"/>
                          <a:ea typeface="ＭＳ Ｐゴシック" panose="020B0600070205080204" pitchFamily="50" charset="-128"/>
                        </a:rPr>
                        <a:t>棟、</a:t>
                      </a:r>
                      <a:r>
                        <a:rPr lang="ja-JP" altLang="en-US" sz="1400" u="none" strike="noStrike" dirty="0">
                          <a:effectLst/>
                          <a:latin typeface="ＭＳ Ｐゴシック" panose="020B0600070205080204" pitchFamily="50" charset="-128"/>
                          <a:ea typeface="ＭＳ Ｐゴシック" panose="020B0600070205080204" pitchFamily="50" charset="-128"/>
                        </a:rPr>
                        <a:t>舞鶴市１棟、</a:t>
                      </a:r>
                      <a:r>
                        <a:rPr lang="zh-TW" altLang="en-US" sz="1400" u="none" strike="noStrike" dirty="0">
                          <a:effectLst/>
                          <a:latin typeface="ＭＳ Ｐゴシック" panose="020B0600070205080204" pitchFamily="50" charset="-128"/>
                          <a:ea typeface="ＭＳ Ｐゴシック" panose="020B0600070205080204" pitchFamily="50" charset="-128"/>
                        </a:rPr>
                        <a:t>綾部市</a:t>
                      </a:r>
                      <a:r>
                        <a:rPr lang="ja-JP" altLang="en-US" sz="1400" u="none" strike="noStrike" dirty="0">
                          <a:effectLst/>
                          <a:latin typeface="ＭＳ Ｐゴシック" panose="020B0600070205080204" pitchFamily="50" charset="-128"/>
                          <a:ea typeface="ＭＳ Ｐゴシック" panose="020B0600070205080204" pitchFamily="50" charset="-128"/>
                        </a:rPr>
                        <a:t>５</a:t>
                      </a:r>
                      <a:r>
                        <a:rPr lang="zh-TW" altLang="en-US" sz="1400" u="none" strike="noStrike" dirty="0">
                          <a:effectLst/>
                          <a:latin typeface="ＭＳ Ｐゴシック" panose="020B0600070205080204" pitchFamily="50" charset="-128"/>
                          <a:ea typeface="ＭＳ Ｐゴシック" panose="020B0600070205080204" pitchFamily="50" charset="-128"/>
                        </a:rPr>
                        <a:t>棟、</a:t>
                      </a:r>
                      <a:r>
                        <a:rPr lang="ja-JP" altLang="en-US" sz="1400" u="none" strike="noStrike" dirty="0">
                          <a:effectLst/>
                          <a:latin typeface="ＭＳ Ｐゴシック" panose="020B0600070205080204" pitchFamily="50" charset="-128"/>
                          <a:ea typeface="ＭＳ Ｐゴシック" panose="020B0600070205080204" pitchFamily="50" charset="-128"/>
                        </a:rPr>
                        <a:t>亀岡市２棟、</a:t>
                      </a:r>
                      <a:r>
                        <a:rPr lang="zh-TW" altLang="en-US" sz="1400" u="none" strike="noStrike" dirty="0">
                          <a:effectLst/>
                          <a:latin typeface="ＭＳ Ｐゴシック" panose="020B0600070205080204" pitchFamily="50" charset="-128"/>
                          <a:ea typeface="ＭＳ Ｐゴシック" panose="020B0600070205080204" pitchFamily="50" charset="-128"/>
                        </a:rPr>
                        <a:t>京丹波</a:t>
                      </a:r>
                      <a:r>
                        <a:rPr lang="ja-JP" altLang="en-US" sz="1400" u="none" strike="noStrike" dirty="0">
                          <a:effectLst/>
                          <a:latin typeface="ＭＳ Ｐゴシック" panose="020B0600070205080204" pitchFamily="50" charset="-128"/>
                          <a:ea typeface="ＭＳ Ｐゴシック" panose="020B0600070205080204" pitchFamily="50" charset="-128"/>
                        </a:rPr>
                        <a:t>町</a:t>
                      </a:r>
                      <a:r>
                        <a:rPr lang="zh-TW" altLang="en-US" sz="1400" u="none" strike="noStrike" dirty="0">
                          <a:effectLst/>
                          <a:latin typeface="ＭＳ Ｐゴシック" panose="020B0600070205080204" pitchFamily="50" charset="-128"/>
                          <a:ea typeface="ＭＳ Ｐゴシック" panose="020B0600070205080204" pitchFamily="50" charset="-128"/>
                        </a:rPr>
                        <a:t>１棟</a:t>
                      </a:r>
                      <a:r>
                        <a:rPr lang="ja-JP" altLang="en-US" sz="1400" u="none" strike="noStrike" dirty="0" err="1">
                          <a:effectLst/>
                          <a:latin typeface="ＭＳ Ｐゴシック" panose="020B0600070205080204" pitchFamily="50" charset="-128"/>
                          <a:ea typeface="ＭＳ Ｐゴシック" panose="020B0600070205080204" pitchFamily="50" charset="-128"/>
                        </a:rPr>
                        <a:t>、</a:t>
                      </a:r>
                      <a:r>
                        <a:rPr lang="ja-JP" altLang="en-US" sz="1400" u="none" strike="noStrike" dirty="0">
                          <a:effectLst/>
                          <a:latin typeface="ＭＳ Ｐゴシック" panose="020B0600070205080204" pitchFamily="50" charset="-128"/>
                          <a:ea typeface="ＭＳ Ｐゴシック" panose="020B0600070205080204" pitchFamily="50" charset="-128"/>
                        </a:rPr>
                        <a:t>与謝野町１棟</a:t>
                      </a:r>
                      <a:r>
                        <a:rPr lang="zh-TW" altLang="en-US" sz="1400" u="none" strike="noStrike" dirty="0">
                          <a:effectLst/>
                          <a:latin typeface="ＭＳ Ｐゴシック" panose="020B0600070205080204" pitchFamily="50" charset="-128"/>
                          <a:ea typeface="ＭＳ Ｐゴシック" panose="020B0600070205080204" pitchFamily="50" charset="-128"/>
                        </a:rPr>
                        <a:t>）</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84340">
                <a:tc vMerge="1">
                  <a:txBody>
                    <a:bodyPr/>
                    <a:lstStyle/>
                    <a:p>
                      <a:endParaRPr kumimoji="1" lang="ja-JP" altLang="en-US"/>
                    </a:p>
                  </a:txBody>
                  <a:tcPr/>
                </a:tc>
                <a:tc>
                  <a:txBody>
                    <a:bodyPr/>
                    <a:lstStyle/>
                    <a:p>
                      <a:pPr algn="ctr" fontAlgn="ctr"/>
                      <a:r>
                        <a:rPr lang="ja-JP" altLang="en-US" sz="1400" u="none" strike="noStrike" dirty="0">
                          <a:effectLst/>
                          <a:latin typeface="ＭＳ Ｐゴシック" panose="020B0600070205080204" pitchFamily="50" charset="-128"/>
                          <a:ea typeface="ＭＳ Ｐゴシック" panose="020B0600070205080204" pitchFamily="50" charset="-128"/>
                        </a:rPr>
                        <a:t>一部損壊</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６９棟</a:t>
                      </a:r>
                      <a:r>
                        <a:rPr lang="zh-TW"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a:t>
                      </a:r>
                      <a:r>
                        <a:rPr lang="ja-JP" altLang="en-US" sz="1400" u="none" strike="noStrike" spc="-150" dirty="0">
                          <a:solidFill>
                            <a:schemeClr val="tx1"/>
                          </a:solidFill>
                          <a:effectLst/>
                          <a:latin typeface="ＭＳ Ｐゴシック" panose="020B0600070205080204" pitchFamily="50" charset="-128"/>
                          <a:ea typeface="ＭＳ Ｐゴシック" panose="020B0600070205080204" pitchFamily="50" charset="-128"/>
                        </a:rPr>
                        <a:t>京都市北区６棟、左京区１棟、右京区７棟、舞</a:t>
                      </a:r>
                      <a:r>
                        <a:rPr lang="zh-TW"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鶴市</a:t>
                      </a:r>
                      <a:r>
                        <a:rPr lang="ja-JP"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２３</a:t>
                      </a:r>
                      <a:r>
                        <a:rPr lang="zh-TW"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棟、綾部市</a:t>
                      </a:r>
                      <a:r>
                        <a:rPr lang="ja-JP"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１２</a:t>
                      </a:r>
                      <a:r>
                        <a:rPr lang="zh-TW"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棟、宮津市</a:t>
                      </a:r>
                      <a:r>
                        <a:rPr lang="ja-JP"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４</a:t>
                      </a:r>
                      <a:r>
                        <a:rPr lang="zh-TW"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棟、</a:t>
                      </a:r>
                      <a:endParaRPr lang="en-US" altLang="zh-TW" sz="1400" u="none" strike="noStrike" dirty="0">
                        <a:solidFill>
                          <a:schemeClr val="tx1"/>
                        </a:solidFill>
                        <a:effectLst/>
                        <a:latin typeface="ＭＳ Ｐゴシック" panose="020B0600070205080204" pitchFamily="50" charset="-128"/>
                        <a:ea typeface="ＭＳ Ｐゴシック" panose="020B0600070205080204" pitchFamily="50" charset="-128"/>
                      </a:endParaRPr>
                    </a:p>
                    <a:p>
                      <a:pPr algn="l" fontAlgn="ctr"/>
                      <a:r>
                        <a:rPr lang="ja-JP"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　　　　　</a:t>
                      </a:r>
                      <a:r>
                        <a:rPr lang="zh-TW"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亀岡市</a:t>
                      </a:r>
                      <a:r>
                        <a:rPr lang="ja-JP"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８</a:t>
                      </a:r>
                      <a:r>
                        <a:rPr lang="zh-TW"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棟、京丹後市</a:t>
                      </a:r>
                      <a:r>
                        <a:rPr lang="ja-JP"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２</a:t>
                      </a:r>
                      <a:r>
                        <a:rPr lang="zh-TW"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棟、</a:t>
                      </a:r>
                      <a:r>
                        <a:rPr lang="ja-JP"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精華町３棟、</a:t>
                      </a:r>
                      <a:r>
                        <a:rPr lang="zh-TW"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与謝野町</a:t>
                      </a:r>
                      <a:r>
                        <a:rPr lang="ja-JP"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３</a:t>
                      </a:r>
                      <a:r>
                        <a:rPr lang="zh-TW" altLang="en-US" sz="1400" u="none" strike="noStrike" dirty="0">
                          <a:solidFill>
                            <a:schemeClr val="tx1"/>
                          </a:solidFill>
                          <a:effectLst/>
                          <a:latin typeface="ＭＳ Ｐゴシック" panose="020B0600070205080204" pitchFamily="50" charset="-128"/>
                          <a:ea typeface="ＭＳ Ｐゴシック" panose="020B0600070205080204" pitchFamily="50" charset="-128"/>
                        </a:rPr>
                        <a:t>棟</a:t>
                      </a:r>
                      <a:r>
                        <a:rPr lang="zh-TW" altLang="en-US" sz="1400" u="none" strike="noStrike" spc="-150" dirty="0">
                          <a:solidFill>
                            <a:schemeClr val="tx1"/>
                          </a:solidFill>
                          <a:effectLst/>
                          <a:latin typeface="ＭＳ Ｐゴシック" panose="020B0600070205080204" pitchFamily="50" charset="-128"/>
                          <a:ea typeface="ＭＳ Ｐゴシック" panose="020B0600070205080204" pitchFamily="50" charset="-128"/>
                        </a:rPr>
                        <a:t>）</a:t>
                      </a:r>
                      <a:endParaRPr lang="ja-JP" altLang="en-US" sz="1400" b="0" i="0" u="none" strike="noStrike" dirty="0">
                        <a:solidFill>
                          <a:schemeClr val="tx1"/>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484340">
                <a:tc vMerge="1">
                  <a:txBody>
                    <a:bodyPr/>
                    <a:lstStyle/>
                    <a:p>
                      <a:endParaRPr kumimoji="1" lang="ja-JP" altLang="en-US"/>
                    </a:p>
                  </a:txBody>
                  <a:tcPr/>
                </a:tc>
                <a:tc>
                  <a:txBody>
                    <a:bodyPr/>
                    <a:lstStyle/>
                    <a:p>
                      <a:pPr algn="ctr" fontAlgn="ctr"/>
                      <a:r>
                        <a:rPr lang="ja-JP" altLang="en-US" sz="1400" u="none" strike="noStrike">
                          <a:effectLst/>
                          <a:latin typeface="ＭＳ Ｐゴシック" panose="020B0600070205080204" pitchFamily="50" charset="-128"/>
                          <a:ea typeface="ＭＳ Ｐゴシック" panose="020B0600070205080204" pitchFamily="50" charset="-128"/>
                        </a:rPr>
                        <a:t>床上浸水</a:t>
                      </a: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u="none" strike="noStrike" dirty="0">
                          <a:effectLst/>
                          <a:latin typeface="ＭＳ Ｐゴシック" panose="020B0600070205080204" pitchFamily="50" charset="-128"/>
                          <a:ea typeface="ＭＳ Ｐゴシック" panose="020B0600070205080204" pitchFamily="50" charset="-128"/>
                        </a:rPr>
                        <a:t>５３９</a:t>
                      </a:r>
                      <a:r>
                        <a:rPr lang="zh-TW" altLang="en-US" sz="1400" u="none" strike="noStrike" dirty="0">
                          <a:effectLst/>
                          <a:latin typeface="ＭＳ Ｐゴシック" panose="020B0600070205080204" pitchFamily="50" charset="-128"/>
                          <a:ea typeface="ＭＳ Ｐゴシック" panose="020B0600070205080204" pitchFamily="50" charset="-128"/>
                        </a:rPr>
                        <a:t>棟（</a:t>
                      </a:r>
                      <a:r>
                        <a:rPr lang="ja-JP" altLang="en-US" sz="1400" u="none" strike="noStrike" spc="-150" dirty="0">
                          <a:effectLst/>
                          <a:latin typeface="ＭＳ Ｐゴシック" panose="020B0600070205080204" pitchFamily="50" charset="-128"/>
                          <a:ea typeface="ＭＳ Ｐゴシック" panose="020B0600070205080204" pitchFamily="50" charset="-128"/>
                        </a:rPr>
                        <a:t>京都市北区３棟、西京区２棟、</a:t>
                      </a:r>
                      <a:r>
                        <a:rPr lang="zh-TW" altLang="en-US" sz="1400" u="none" strike="noStrike" dirty="0">
                          <a:effectLst/>
                          <a:latin typeface="ＭＳ Ｐゴシック" panose="020B0600070205080204" pitchFamily="50" charset="-128"/>
                          <a:ea typeface="ＭＳ Ｐゴシック" panose="020B0600070205080204" pitchFamily="50" charset="-128"/>
                        </a:rPr>
                        <a:t>福知山市</a:t>
                      </a:r>
                      <a:r>
                        <a:rPr lang="ja-JP" altLang="en-US" sz="1400" u="none" strike="noStrike" dirty="0">
                          <a:effectLst/>
                          <a:latin typeface="ＭＳ Ｐゴシック" panose="020B0600070205080204" pitchFamily="50" charset="-128"/>
                          <a:ea typeface="ＭＳ Ｐゴシック" panose="020B0600070205080204" pitchFamily="50" charset="-128"/>
                        </a:rPr>
                        <a:t>２０４</a:t>
                      </a:r>
                      <a:r>
                        <a:rPr lang="zh-TW" altLang="en-US" sz="1400" u="none" strike="noStrike" dirty="0">
                          <a:effectLst/>
                          <a:latin typeface="ＭＳ Ｐゴシック" panose="020B0600070205080204" pitchFamily="50" charset="-128"/>
                          <a:ea typeface="ＭＳ Ｐゴシック" panose="020B0600070205080204" pitchFamily="50" charset="-128"/>
                        </a:rPr>
                        <a:t>棟、舞鶴市２</a:t>
                      </a:r>
                      <a:r>
                        <a:rPr lang="ja-JP" altLang="en-US" sz="1400" u="none" strike="noStrike" dirty="0">
                          <a:effectLst/>
                          <a:latin typeface="ＭＳ Ｐゴシック" panose="020B0600070205080204" pitchFamily="50" charset="-128"/>
                          <a:ea typeface="ＭＳ Ｐゴシック" panose="020B0600070205080204" pitchFamily="50" charset="-128"/>
                        </a:rPr>
                        <a:t>３５</a:t>
                      </a:r>
                      <a:r>
                        <a:rPr lang="zh-TW" altLang="en-US" sz="1400" u="none" strike="noStrike" dirty="0">
                          <a:effectLst/>
                          <a:latin typeface="ＭＳ Ｐゴシック" panose="020B0600070205080204" pitchFamily="50" charset="-128"/>
                          <a:ea typeface="ＭＳ Ｐゴシック" panose="020B0600070205080204" pitchFamily="50" charset="-128"/>
                        </a:rPr>
                        <a:t>棟、綾部市</a:t>
                      </a:r>
                      <a:r>
                        <a:rPr lang="ja-JP" altLang="en-US" sz="1400" u="none" strike="noStrike" dirty="0">
                          <a:effectLst/>
                          <a:latin typeface="ＭＳ Ｐゴシック" panose="020B0600070205080204" pitchFamily="50" charset="-128"/>
                          <a:ea typeface="ＭＳ Ｐゴシック" panose="020B0600070205080204" pitchFamily="50" charset="-128"/>
                        </a:rPr>
                        <a:t>５４</a:t>
                      </a:r>
                      <a:r>
                        <a:rPr lang="zh-TW" altLang="en-US" sz="1400" u="none" strike="noStrike" dirty="0">
                          <a:effectLst/>
                          <a:latin typeface="ＭＳ Ｐゴシック" panose="020B0600070205080204" pitchFamily="50" charset="-128"/>
                          <a:ea typeface="ＭＳ Ｐゴシック" panose="020B0600070205080204" pitchFamily="50" charset="-128"/>
                        </a:rPr>
                        <a:t>棟、</a:t>
                      </a:r>
                      <a:endParaRPr lang="en-US" altLang="zh-TW" sz="1400" u="none" strike="noStrike" dirty="0">
                        <a:effectLst/>
                        <a:latin typeface="ＭＳ Ｐゴシック" panose="020B0600070205080204" pitchFamily="50" charset="-128"/>
                        <a:ea typeface="ＭＳ Ｐゴシック" panose="020B0600070205080204" pitchFamily="50" charset="-128"/>
                      </a:endParaRPr>
                    </a:p>
                    <a:p>
                      <a:pPr algn="l" fontAlgn="ctr"/>
                      <a:r>
                        <a:rPr lang="ja-JP" altLang="en-US" sz="1400" u="none" strike="noStrike" dirty="0">
                          <a:effectLst/>
                          <a:latin typeface="ＭＳ Ｐゴシック" panose="020B0600070205080204" pitchFamily="50" charset="-128"/>
                          <a:ea typeface="ＭＳ Ｐゴシック" panose="020B0600070205080204" pitchFamily="50" charset="-128"/>
                        </a:rPr>
                        <a:t>　　　　　　</a:t>
                      </a:r>
                      <a:r>
                        <a:rPr lang="zh-TW" altLang="en-US" sz="1400" u="none" strike="noStrike" dirty="0">
                          <a:effectLst/>
                          <a:latin typeface="ＭＳ Ｐゴシック" panose="020B0600070205080204" pitchFamily="50" charset="-128"/>
                          <a:ea typeface="ＭＳ Ｐゴシック" panose="020B0600070205080204" pitchFamily="50" charset="-128"/>
                        </a:rPr>
                        <a:t>宮津市</a:t>
                      </a:r>
                      <a:r>
                        <a:rPr lang="ja-JP" altLang="en-US" sz="1400" u="none" strike="noStrike" dirty="0">
                          <a:effectLst/>
                          <a:latin typeface="ＭＳ Ｐゴシック" panose="020B0600070205080204" pitchFamily="50" charset="-128"/>
                          <a:ea typeface="ＭＳ Ｐゴシック" panose="020B0600070205080204" pitchFamily="50" charset="-128"/>
                        </a:rPr>
                        <a:t>２４</a:t>
                      </a:r>
                      <a:r>
                        <a:rPr lang="zh-TW" altLang="en-US" sz="1400" u="none" strike="noStrike" dirty="0">
                          <a:effectLst/>
                          <a:latin typeface="ＭＳ Ｐゴシック" panose="020B0600070205080204" pitchFamily="50" charset="-128"/>
                          <a:ea typeface="ＭＳ Ｐゴシック" panose="020B0600070205080204" pitchFamily="50" charset="-128"/>
                        </a:rPr>
                        <a:t>棟、亀岡市</a:t>
                      </a:r>
                      <a:r>
                        <a:rPr lang="ja-JP" altLang="en-US" sz="1400" u="none" strike="noStrike" dirty="0">
                          <a:effectLst/>
                          <a:latin typeface="ＭＳ Ｐゴシック" panose="020B0600070205080204" pitchFamily="50" charset="-128"/>
                          <a:ea typeface="ＭＳ Ｐゴシック" panose="020B0600070205080204" pitchFamily="50" charset="-128"/>
                        </a:rPr>
                        <a:t>２</a:t>
                      </a:r>
                      <a:r>
                        <a:rPr lang="zh-TW" altLang="en-US" sz="1400" u="none" strike="noStrike" dirty="0">
                          <a:effectLst/>
                          <a:latin typeface="ＭＳ Ｐゴシック" panose="020B0600070205080204" pitchFamily="50" charset="-128"/>
                          <a:ea typeface="ＭＳ Ｐゴシック" panose="020B0600070205080204" pitchFamily="50" charset="-128"/>
                        </a:rPr>
                        <a:t>棟、京丹後市</a:t>
                      </a:r>
                      <a:r>
                        <a:rPr lang="ja-JP" altLang="en-US" sz="1400" u="none" strike="noStrike" dirty="0">
                          <a:effectLst/>
                          <a:latin typeface="ＭＳ Ｐゴシック" panose="020B0600070205080204" pitchFamily="50" charset="-128"/>
                          <a:ea typeface="ＭＳ Ｐゴシック" panose="020B0600070205080204" pitchFamily="50" charset="-128"/>
                        </a:rPr>
                        <a:t>７</a:t>
                      </a:r>
                      <a:r>
                        <a:rPr lang="zh-TW" altLang="en-US" sz="1400" u="none" strike="noStrike" dirty="0">
                          <a:effectLst/>
                          <a:latin typeface="ＭＳ Ｐゴシック" panose="020B0600070205080204" pitchFamily="50" charset="-128"/>
                          <a:ea typeface="ＭＳ Ｐゴシック" panose="020B0600070205080204" pitchFamily="50" charset="-128"/>
                        </a:rPr>
                        <a:t>棟、京丹波町５棟、与謝野町</a:t>
                      </a:r>
                      <a:r>
                        <a:rPr lang="ja-JP" altLang="en-US" sz="1400" u="none" strike="noStrike" dirty="0">
                          <a:effectLst/>
                          <a:latin typeface="ＭＳ Ｐゴシック" panose="020B0600070205080204" pitchFamily="50" charset="-128"/>
                          <a:ea typeface="ＭＳ Ｐゴシック" panose="020B0600070205080204" pitchFamily="50" charset="-128"/>
                        </a:rPr>
                        <a:t>３</a:t>
                      </a:r>
                      <a:r>
                        <a:rPr lang="zh-TW" altLang="en-US" sz="1400" u="none" strike="noStrike" dirty="0">
                          <a:effectLst/>
                          <a:latin typeface="ＭＳ Ｐゴシック" panose="020B0600070205080204" pitchFamily="50" charset="-128"/>
                          <a:ea typeface="ＭＳ Ｐゴシック" panose="020B0600070205080204" pitchFamily="50" charset="-128"/>
                        </a:rPr>
                        <a:t>棟</a:t>
                      </a:r>
                      <a:r>
                        <a:rPr lang="zh-TW" altLang="en-US" sz="1400" u="none" strike="noStrike" spc="-150" dirty="0">
                          <a:effectLst/>
                          <a:latin typeface="ＭＳ Ｐゴシック" panose="020B0600070205080204" pitchFamily="50" charset="-128"/>
                          <a:ea typeface="ＭＳ Ｐゴシック" panose="020B0600070205080204" pitchFamily="50" charset="-128"/>
                        </a:rPr>
                        <a:t>）</a:t>
                      </a:r>
                      <a:endParaRPr lang="zh-TW" altLang="en-US" sz="1400" b="0" i="0" u="none" strike="noStrike" spc="-150"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712628">
                <a:tc vMerge="1">
                  <a:txBody>
                    <a:bodyPr/>
                    <a:lstStyle/>
                    <a:p>
                      <a:endParaRPr kumimoji="1" lang="ja-JP" altLang="en-US"/>
                    </a:p>
                  </a:txBody>
                  <a:tcPr/>
                </a:tc>
                <a:tc>
                  <a:txBody>
                    <a:bodyPr/>
                    <a:lstStyle/>
                    <a:p>
                      <a:pPr algn="ctr" fontAlgn="ctr"/>
                      <a:r>
                        <a:rPr lang="ja-JP" altLang="en-US" sz="1400" u="none" strike="noStrike">
                          <a:effectLst/>
                          <a:latin typeface="ＭＳ Ｐゴシック" panose="020B0600070205080204" pitchFamily="50" charset="-128"/>
                          <a:ea typeface="ＭＳ Ｐゴシック" panose="020B0600070205080204" pitchFamily="50" charset="-128"/>
                        </a:rPr>
                        <a:t>床下浸水</a:t>
                      </a: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u="none" strike="noStrike" dirty="0">
                          <a:effectLst/>
                          <a:latin typeface="ＭＳ Ｐゴシック" panose="020B0600070205080204" pitchFamily="50" charset="-128"/>
                          <a:ea typeface="ＭＳ Ｐゴシック" panose="020B0600070205080204" pitchFamily="50" charset="-128"/>
                        </a:rPr>
                        <a:t>１，７３４</a:t>
                      </a:r>
                      <a:r>
                        <a:rPr lang="zh-TW" altLang="en-US" sz="1400" u="none" strike="noStrike" dirty="0">
                          <a:effectLst/>
                          <a:latin typeface="ＭＳ Ｐゴシック" panose="020B0600070205080204" pitchFamily="50" charset="-128"/>
                          <a:ea typeface="ＭＳ Ｐゴシック" panose="020B0600070205080204" pitchFamily="50" charset="-128"/>
                        </a:rPr>
                        <a:t>棟（</a:t>
                      </a:r>
                      <a:r>
                        <a:rPr lang="ja-JP" altLang="en-US" sz="1400" u="none" strike="noStrike" dirty="0">
                          <a:effectLst/>
                          <a:latin typeface="ＭＳ Ｐゴシック" panose="020B0600070205080204" pitchFamily="50" charset="-128"/>
                          <a:ea typeface="ＭＳ Ｐゴシック" panose="020B0600070205080204" pitchFamily="50" charset="-128"/>
                        </a:rPr>
                        <a:t>京都市北区８棟、</a:t>
                      </a:r>
                      <a:r>
                        <a:rPr lang="zh-TW" altLang="en-US" sz="1400" u="none" strike="noStrike" dirty="0">
                          <a:effectLst/>
                          <a:latin typeface="ＭＳ Ｐゴシック" panose="020B0600070205080204" pitchFamily="50" charset="-128"/>
                          <a:ea typeface="ＭＳ Ｐゴシック" panose="020B0600070205080204" pitchFamily="50" charset="-128"/>
                        </a:rPr>
                        <a:t>福知山市</a:t>
                      </a:r>
                      <a:r>
                        <a:rPr lang="ja-JP" altLang="en-US" sz="1400" u="none" strike="noStrike" dirty="0">
                          <a:effectLst/>
                          <a:latin typeface="ＭＳ Ｐゴシック" panose="020B0600070205080204" pitchFamily="50" charset="-128"/>
                          <a:ea typeface="ＭＳ Ｐゴシック" panose="020B0600070205080204" pitchFamily="50" charset="-128"/>
                        </a:rPr>
                        <a:t>４５８</a:t>
                      </a:r>
                      <a:r>
                        <a:rPr lang="zh-TW" altLang="en-US" sz="1400" u="none" strike="noStrike" dirty="0">
                          <a:effectLst/>
                          <a:latin typeface="ＭＳ Ｐゴシック" panose="020B0600070205080204" pitchFamily="50" charset="-128"/>
                          <a:ea typeface="ＭＳ Ｐゴシック" panose="020B0600070205080204" pitchFamily="50" charset="-128"/>
                        </a:rPr>
                        <a:t>棟、舞鶴市</a:t>
                      </a:r>
                      <a:r>
                        <a:rPr lang="ja-JP" altLang="en-US" sz="1400" u="none" strike="noStrike" dirty="0">
                          <a:effectLst/>
                          <a:latin typeface="ＭＳ Ｐゴシック" panose="020B0600070205080204" pitchFamily="50" charset="-128"/>
                          <a:ea typeface="ＭＳ Ｐゴシック" panose="020B0600070205080204" pitchFamily="50" charset="-128"/>
                        </a:rPr>
                        <a:t>５０７</a:t>
                      </a:r>
                      <a:r>
                        <a:rPr lang="zh-TW" altLang="en-US" sz="1400" u="none" strike="noStrike" dirty="0">
                          <a:effectLst/>
                          <a:latin typeface="ＭＳ Ｐゴシック" panose="020B0600070205080204" pitchFamily="50" charset="-128"/>
                          <a:ea typeface="ＭＳ Ｐゴシック" panose="020B0600070205080204" pitchFamily="50" charset="-128"/>
                        </a:rPr>
                        <a:t>棟</a:t>
                      </a:r>
                      <a:r>
                        <a:rPr lang="ja-JP" altLang="en-US" sz="1400" u="none" strike="noStrike" dirty="0" err="1">
                          <a:effectLst/>
                          <a:latin typeface="ＭＳ Ｐゴシック" panose="020B0600070205080204" pitchFamily="50" charset="-128"/>
                          <a:ea typeface="ＭＳ Ｐゴシック" panose="020B0600070205080204" pitchFamily="50" charset="-128"/>
                        </a:rPr>
                        <a:t>、</a:t>
                      </a:r>
                      <a:r>
                        <a:rPr lang="zh-TW" altLang="en-US" sz="1400" u="none" strike="noStrike" dirty="0">
                          <a:effectLst/>
                          <a:latin typeface="ＭＳ Ｐゴシック" panose="020B0600070205080204" pitchFamily="50" charset="-128"/>
                          <a:ea typeface="ＭＳ Ｐゴシック" panose="020B0600070205080204" pitchFamily="50" charset="-128"/>
                        </a:rPr>
                        <a:t>綾部市２</a:t>
                      </a:r>
                      <a:r>
                        <a:rPr lang="ja-JP" altLang="en-US" sz="1400" u="none" strike="noStrike" dirty="0">
                          <a:effectLst/>
                          <a:latin typeface="ＭＳ Ｐゴシック" panose="020B0600070205080204" pitchFamily="50" charset="-128"/>
                          <a:ea typeface="ＭＳ Ｐゴシック" panose="020B0600070205080204" pitchFamily="50" charset="-128"/>
                        </a:rPr>
                        <a:t>４３</a:t>
                      </a:r>
                      <a:r>
                        <a:rPr lang="zh-TW" altLang="en-US" sz="1400" u="none" strike="noStrike" dirty="0">
                          <a:effectLst/>
                          <a:latin typeface="ＭＳ Ｐゴシック" panose="020B0600070205080204" pitchFamily="50" charset="-128"/>
                          <a:ea typeface="ＭＳ Ｐゴシック" panose="020B0600070205080204" pitchFamily="50" charset="-128"/>
                        </a:rPr>
                        <a:t>棟、</a:t>
                      </a:r>
                      <a:endParaRPr lang="en-US" altLang="zh-TW" sz="1400" u="none" strike="noStrike" dirty="0">
                        <a:effectLst/>
                        <a:latin typeface="ＭＳ Ｐゴシック" panose="020B0600070205080204" pitchFamily="50" charset="-128"/>
                        <a:ea typeface="ＭＳ Ｐゴシック" panose="020B0600070205080204" pitchFamily="50" charset="-128"/>
                      </a:endParaRPr>
                    </a:p>
                    <a:p>
                      <a:pPr algn="l" fontAlgn="ctr"/>
                      <a:r>
                        <a:rPr lang="ja-JP" altLang="en-US" sz="1400" u="none" strike="noStrike" dirty="0">
                          <a:effectLst/>
                          <a:latin typeface="ＭＳ Ｐゴシック" panose="020B0600070205080204" pitchFamily="50" charset="-128"/>
                          <a:ea typeface="ＭＳ Ｐゴシック" panose="020B0600070205080204" pitchFamily="50" charset="-128"/>
                        </a:rPr>
                        <a:t>　　　　　　　　</a:t>
                      </a:r>
                      <a:r>
                        <a:rPr lang="zh-TW" altLang="en-US" sz="1400" u="none" strike="noStrike" dirty="0">
                          <a:effectLst/>
                          <a:latin typeface="ＭＳ Ｐゴシック" panose="020B0600070205080204" pitchFamily="50" charset="-128"/>
                          <a:ea typeface="ＭＳ Ｐゴシック" panose="020B0600070205080204" pitchFamily="50" charset="-128"/>
                        </a:rPr>
                        <a:t>宮津市２</a:t>
                      </a:r>
                      <a:r>
                        <a:rPr lang="ja-JP" altLang="en-US" sz="1400" u="none" strike="noStrike" dirty="0">
                          <a:effectLst/>
                          <a:latin typeface="ＭＳ Ｐゴシック" panose="020B0600070205080204" pitchFamily="50" charset="-128"/>
                          <a:ea typeface="ＭＳ Ｐゴシック" panose="020B0600070205080204" pitchFamily="50" charset="-128"/>
                        </a:rPr>
                        <a:t>５４</a:t>
                      </a:r>
                      <a:r>
                        <a:rPr lang="zh-TW" altLang="en-US" sz="1400" u="none" strike="noStrike" dirty="0">
                          <a:effectLst/>
                          <a:latin typeface="ＭＳ Ｐゴシック" panose="020B0600070205080204" pitchFamily="50" charset="-128"/>
                          <a:ea typeface="ＭＳ Ｐゴシック" panose="020B0600070205080204" pitchFamily="50" charset="-128"/>
                        </a:rPr>
                        <a:t>棟、亀岡市</a:t>
                      </a:r>
                      <a:r>
                        <a:rPr lang="ja-JP" altLang="en-US" sz="1400" u="none" strike="noStrike" dirty="0">
                          <a:effectLst/>
                          <a:latin typeface="ＭＳ Ｐゴシック" panose="020B0600070205080204" pitchFamily="50" charset="-128"/>
                          <a:ea typeface="ＭＳ Ｐゴシック" panose="020B0600070205080204" pitchFamily="50" charset="-128"/>
                        </a:rPr>
                        <a:t>４５</a:t>
                      </a:r>
                      <a:r>
                        <a:rPr lang="zh-TW" altLang="en-US" sz="1400" u="none" strike="noStrike" dirty="0">
                          <a:effectLst/>
                          <a:latin typeface="ＭＳ Ｐゴシック" panose="020B0600070205080204" pitchFamily="50" charset="-128"/>
                          <a:ea typeface="ＭＳ Ｐゴシック" panose="020B0600070205080204" pitchFamily="50" charset="-128"/>
                        </a:rPr>
                        <a:t>棟、京丹後市６</a:t>
                      </a:r>
                      <a:r>
                        <a:rPr lang="ja-JP" altLang="en-US" sz="1400" u="none" strike="noStrike" dirty="0">
                          <a:effectLst/>
                          <a:latin typeface="ＭＳ Ｐゴシック" panose="020B0600070205080204" pitchFamily="50" charset="-128"/>
                          <a:ea typeface="ＭＳ Ｐゴシック" panose="020B0600070205080204" pitchFamily="50" charset="-128"/>
                        </a:rPr>
                        <a:t>３</a:t>
                      </a:r>
                      <a:r>
                        <a:rPr lang="zh-TW" altLang="en-US" sz="1400" u="none" strike="noStrike" dirty="0">
                          <a:effectLst/>
                          <a:latin typeface="ＭＳ Ｐゴシック" panose="020B0600070205080204" pitchFamily="50" charset="-128"/>
                          <a:ea typeface="ＭＳ Ｐゴシック" panose="020B0600070205080204" pitchFamily="50" charset="-128"/>
                        </a:rPr>
                        <a:t>棟、南丹市４棟、京丹波</a:t>
                      </a:r>
                      <a:r>
                        <a:rPr lang="ja-JP" altLang="en-US" sz="1400" u="none" strike="noStrike" dirty="0">
                          <a:effectLst/>
                          <a:latin typeface="ＭＳ Ｐゴシック" panose="020B0600070205080204" pitchFamily="50" charset="-128"/>
                          <a:ea typeface="ＭＳ Ｐゴシック" panose="020B0600070205080204" pitchFamily="50" charset="-128"/>
                        </a:rPr>
                        <a:t>町</a:t>
                      </a:r>
                      <a:r>
                        <a:rPr lang="zh-TW" altLang="en-US" sz="1400" u="none" strike="noStrike" dirty="0">
                          <a:effectLst/>
                          <a:latin typeface="ＭＳ Ｐゴシック" panose="020B0600070205080204" pitchFamily="50" charset="-128"/>
                          <a:ea typeface="ＭＳ Ｐゴシック" panose="020B0600070205080204" pitchFamily="50" charset="-128"/>
                        </a:rPr>
                        <a:t>１３棟、</a:t>
                      </a:r>
                      <a:endParaRPr lang="en-US" altLang="zh-TW" sz="1400" u="none" strike="noStrike" dirty="0">
                        <a:effectLst/>
                        <a:latin typeface="ＭＳ Ｐゴシック" panose="020B0600070205080204" pitchFamily="50" charset="-128"/>
                        <a:ea typeface="ＭＳ Ｐゴシック" panose="020B0600070205080204" pitchFamily="50" charset="-128"/>
                      </a:endParaRPr>
                    </a:p>
                    <a:p>
                      <a:pPr algn="l" fontAlgn="ctr"/>
                      <a:r>
                        <a:rPr lang="ja-JP" altLang="en-US" sz="1400" u="none" strike="noStrike" dirty="0">
                          <a:effectLst/>
                          <a:latin typeface="ＭＳ Ｐゴシック" panose="020B0600070205080204" pitchFamily="50" charset="-128"/>
                          <a:ea typeface="ＭＳ Ｐゴシック" panose="020B0600070205080204" pitchFamily="50" charset="-128"/>
                        </a:rPr>
                        <a:t>　　　　　　　　</a:t>
                      </a:r>
                      <a:r>
                        <a:rPr lang="zh-TW" altLang="en-US" sz="1400" u="none" strike="noStrike" dirty="0">
                          <a:effectLst/>
                          <a:latin typeface="ＭＳ Ｐゴシック" panose="020B0600070205080204" pitchFamily="50" charset="-128"/>
                          <a:ea typeface="ＭＳ Ｐゴシック" panose="020B0600070205080204" pitchFamily="50" charset="-128"/>
                        </a:rPr>
                        <a:t>伊根町１棟、与謝野町</a:t>
                      </a:r>
                      <a:r>
                        <a:rPr lang="ja-JP" altLang="en-US" sz="1400" u="none" strike="noStrike" dirty="0">
                          <a:effectLst/>
                          <a:latin typeface="ＭＳ Ｐゴシック" panose="020B0600070205080204" pitchFamily="50" charset="-128"/>
                          <a:ea typeface="ＭＳ Ｐゴシック" panose="020B0600070205080204" pitchFamily="50" charset="-128"/>
                        </a:rPr>
                        <a:t>１３８</a:t>
                      </a:r>
                      <a:r>
                        <a:rPr lang="zh-TW" altLang="en-US" sz="1400" u="none" strike="noStrike" dirty="0">
                          <a:effectLst/>
                          <a:latin typeface="ＭＳ Ｐゴシック" panose="020B0600070205080204" pitchFamily="50" charset="-128"/>
                          <a:ea typeface="ＭＳ Ｐゴシック" panose="020B0600070205080204" pitchFamily="50" charset="-128"/>
                        </a:rPr>
                        <a:t>棟）</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326412">
                <a:tc rowSpan="7">
                  <a:txBody>
                    <a:bodyPr/>
                    <a:lstStyle/>
                    <a:p>
                      <a:pPr algn="ctr" fontAlgn="ctr"/>
                      <a:r>
                        <a:rPr lang="ja-JP" altLang="en-US" sz="1400" u="none" strike="noStrike" dirty="0">
                          <a:effectLst/>
                          <a:latin typeface="ＭＳ Ｐゴシック" panose="020B0600070205080204" pitchFamily="50" charset="-128"/>
                          <a:ea typeface="ＭＳ Ｐゴシック" panose="020B0600070205080204" pitchFamily="50" charset="-128"/>
                        </a:rPr>
                        <a:t>孤立集落</a:t>
                      </a:r>
                      <a:endParaRPr lang="en-US" altLang="ja-JP" sz="1400" u="none" strike="noStrike" dirty="0">
                        <a:effectLst/>
                        <a:latin typeface="ＭＳ Ｐゴシック" panose="020B0600070205080204" pitchFamily="50" charset="-128"/>
                        <a:ea typeface="ＭＳ Ｐゴシック" panose="020B0600070205080204" pitchFamily="50" charset="-128"/>
                      </a:endParaRPr>
                    </a:p>
                    <a:p>
                      <a:pPr algn="ctr" fontAlgn="ctr"/>
                      <a:r>
                        <a:rPr lang="en-US" altLang="ja-JP" sz="1400" b="0" i="0" u="none" strike="noStrike" spc="-150"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spc="-150" dirty="0">
                          <a:solidFill>
                            <a:srgbClr val="000000"/>
                          </a:solidFill>
                          <a:effectLst/>
                          <a:latin typeface="ＭＳ Ｐゴシック" panose="020B0600070205080204" pitchFamily="50" charset="-128"/>
                          <a:ea typeface="ＭＳ Ｐゴシック" panose="020B0600070205080204" pitchFamily="50" charset="-128"/>
                        </a:rPr>
                        <a:t>最大</a:t>
                      </a:r>
                      <a:r>
                        <a:rPr lang="en-US" altLang="ja-JP" sz="1400" b="0" i="0" u="none" strike="noStrike" spc="-150" dirty="0">
                          <a:solidFill>
                            <a:srgbClr val="000000"/>
                          </a:solidFill>
                          <a:effectLst/>
                          <a:latin typeface="ＭＳ Ｐゴシック" panose="020B0600070205080204" pitchFamily="50" charset="-128"/>
                          <a:ea typeface="ＭＳ Ｐゴシック" panose="020B0600070205080204" pitchFamily="50" charset="-128"/>
                        </a:rPr>
                        <a:t>)</a:t>
                      </a:r>
                      <a:endParaRPr lang="ja-JP" altLang="en-US" sz="1400" b="0" i="0" u="none" strike="noStrike" spc="-150"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ja-JP" altLang="en-US" sz="1400" u="none" strike="noStrike">
                          <a:effectLst/>
                          <a:latin typeface="ＭＳ Ｐゴシック" panose="020B0600070205080204" pitchFamily="50" charset="-128"/>
                          <a:ea typeface="ＭＳ Ｐゴシック" panose="020B0600070205080204" pitchFamily="50" charset="-128"/>
                        </a:rPr>
                        <a:t>丹後地域</a:t>
                      </a: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u="none" strike="noStrike" dirty="0">
                          <a:effectLst/>
                          <a:latin typeface="ＭＳ Ｐゴシック" panose="020B0600070205080204" pitchFamily="50" charset="-128"/>
                          <a:ea typeface="ＭＳ Ｐゴシック" panose="020B0600070205080204" pitchFamily="50" charset="-128"/>
                        </a:rPr>
                        <a:t>伊根町　（全域）</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32641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CN" altLang="en-US" sz="1400" u="none" strike="noStrike" dirty="0">
                          <a:effectLst/>
                          <a:latin typeface="ＭＳ Ｐゴシック" panose="020B0600070205080204" pitchFamily="50" charset="-128"/>
                          <a:ea typeface="ＭＳ Ｐゴシック" panose="020B0600070205080204" pitchFamily="50" charset="-128"/>
                        </a:rPr>
                        <a:t>宮津市　（畑地区、由良地区、辛皮地区</a:t>
                      </a:r>
                      <a:r>
                        <a:rPr lang="ja-JP" altLang="en-US" sz="1400" u="none" strike="noStrike" dirty="0" err="1">
                          <a:effectLst/>
                          <a:latin typeface="ＭＳ Ｐゴシック" panose="020B0600070205080204" pitchFamily="50" charset="-128"/>
                          <a:ea typeface="ＭＳ Ｐゴシック" panose="020B0600070205080204" pitchFamily="50" charset="-128"/>
                        </a:rPr>
                        <a:t>、</a:t>
                      </a:r>
                      <a:r>
                        <a:rPr lang="ja-JP" altLang="en-US" sz="1400" u="none" strike="noStrike" dirty="0">
                          <a:effectLst/>
                          <a:latin typeface="ＭＳ Ｐゴシック" panose="020B0600070205080204" pitchFamily="50" charset="-128"/>
                          <a:ea typeface="ＭＳ Ｐゴシック" panose="020B0600070205080204" pitchFamily="50" charset="-128"/>
                        </a:rPr>
                        <a:t>府中地区</a:t>
                      </a:r>
                      <a:r>
                        <a:rPr lang="zh-CN" altLang="en-US" sz="1400" u="none" strike="noStrike" dirty="0">
                          <a:effectLst/>
                          <a:latin typeface="ＭＳ Ｐゴシック" panose="020B0600070205080204" pitchFamily="50" charset="-128"/>
                          <a:ea typeface="ＭＳ Ｐゴシック" panose="020B0600070205080204" pitchFamily="50" charset="-128"/>
                        </a:rPr>
                        <a:t>）</a:t>
                      </a:r>
                      <a:endParaRPr lang="zh-CN"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326412">
                <a:tc vMerge="1">
                  <a:txBody>
                    <a:bodyPr/>
                    <a:lstStyle/>
                    <a:p>
                      <a:endParaRPr kumimoji="1" lang="ja-JP" altLang="en-US"/>
                    </a:p>
                  </a:txBody>
                  <a:tcPr/>
                </a:tc>
                <a:tc rowSpan="3">
                  <a:txBody>
                    <a:bodyPr/>
                    <a:lstStyle/>
                    <a:p>
                      <a:pPr algn="ctr" fontAlgn="ctr"/>
                      <a:r>
                        <a:rPr lang="ja-JP" altLang="en-US" sz="1400" u="none" strike="noStrike">
                          <a:effectLst/>
                          <a:latin typeface="ＭＳ Ｐゴシック" panose="020B0600070205080204" pitchFamily="50" charset="-128"/>
                          <a:ea typeface="ＭＳ Ｐゴシック" panose="020B0600070205080204" pitchFamily="50" charset="-128"/>
                        </a:rPr>
                        <a:t>中丹地域</a:t>
                      </a: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u="none" strike="noStrike" dirty="0">
                          <a:effectLst/>
                          <a:latin typeface="ＭＳ Ｐゴシック" panose="020B0600070205080204" pitchFamily="50" charset="-128"/>
                          <a:ea typeface="ＭＳ Ｐゴシック" panose="020B0600070205080204" pitchFamily="50" charset="-128"/>
                        </a:rPr>
                        <a:t>福知山市（大江町小原田地区・小谷地区、常願寺地区、中佐々木仏坂地区）</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32641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TW" altLang="en-US" sz="1400" u="none" strike="noStrike" dirty="0">
                          <a:effectLst/>
                          <a:latin typeface="ＭＳ Ｐゴシック" panose="020B0600070205080204" pitchFamily="50" charset="-128"/>
                          <a:ea typeface="ＭＳ Ｐゴシック" panose="020B0600070205080204" pitchFamily="50" charset="-128"/>
                        </a:rPr>
                        <a:t>舞鶴市　（小原地区大呂）</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r h="32641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zh-CN" altLang="en-US" sz="1400" u="none" strike="noStrike" dirty="0">
                          <a:effectLst/>
                          <a:latin typeface="ＭＳ Ｐゴシック" panose="020B0600070205080204" pitchFamily="50" charset="-128"/>
                          <a:ea typeface="ＭＳ Ｐゴシック" panose="020B0600070205080204" pitchFamily="50" charset="-128"/>
                        </a:rPr>
                        <a:t>綾部市　（古屋地区、八代町地区）</a:t>
                      </a:r>
                      <a:endParaRPr lang="zh-CN"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2"/>
                  </a:ext>
                </a:extLst>
              </a:tr>
              <a:tr h="326412">
                <a:tc vMerge="1">
                  <a:txBody>
                    <a:bodyPr/>
                    <a:lstStyle/>
                    <a:p>
                      <a:endParaRPr kumimoji="1" lang="ja-JP" altLang="en-US"/>
                    </a:p>
                  </a:txBody>
                  <a:tcPr/>
                </a:tc>
                <a:tc rowSpan="2">
                  <a:txBody>
                    <a:bodyPr/>
                    <a:lstStyle/>
                    <a:p>
                      <a:pPr algn="ctr" fontAlgn="ctr"/>
                      <a:r>
                        <a:rPr lang="ja-JP" altLang="en-US" sz="1400" u="none" strike="noStrike">
                          <a:effectLst/>
                          <a:latin typeface="ＭＳ Ｐゴシック" panose="020B0600070205080204" pitchFamily="50" charset="-128"/>
                          <a:ea typeface="ＭＳ Ｐゴシック" panose="020B0600070205080204" pitchFamily="50" charset="-128"/>
                        </a:rPr>
                        <a:t>南丹地域</a:t>
                      </a: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u="none" strike="noStrike" dirty="0">
                          <a:effectLst/>
                          <a:latin typeface="ＭＳ Ｐゴシック" panose="020B0600070205080204" pitchFamily="50" charset="-128"/>
                          <a:ea typeface="ＭＳ Ｐゴシック" panose="020B0600070205080204" pitchFamily="50" charset="-128"/>
                        </a:rPr>
                        <a:t>京丹波町（上乙見集落）</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3"/>
                  </a:ext>
                </a:extLst>
              </a:tr>
              <a:tr h="326412">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1400" u="none" strike="noStrike" dirty="0">
                          <a:effectLst/>
                          <a:latin typeface="ＭＳ Ｐゴシック" panose="020B0600070205080204" pitchFamily="50" charset="-128"/>
                          <a:ea typeface="ＭＳ Ｐゴシック" panose="020B0600070205080204" pitchFamily="50" charset="-128"/>
                        </a:rPr>
                        <a:t>南丹市　（日吉町牧山）　</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149" marR="5149" marT="51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4"/>
                  </a:ext>
                </a:extLst>
              </a:tr>
            </a:tbl>
          </a:graphicData>
        </a:graphic>
      </p:graphicFrame>
      <p:sp>
        <p:nvSpPr>
          <p:cNvPr id="4" name="正方形/長方形 3"/>
          <p:cNvSpPr/>
          <p:nvPr/>
        </p:nvSpPr>
        <p:spPr>
          <a:xfrm>
            <a:off x="6588226" y="764704"/>
            <a:ext cx="1758815" cy="261610"/>
          </a:xfrm>
          <a:prstGeom prst="rect">
            <a:avLst/>
          </a:prstGeom>
        </p:spPr>
        <p:txBody>
          <a:bodyPr wrap="none">
            <a:spAutoFit/>
          </a:bodyPr>
          <a:lstStyle/>
          <a:p>
            <a:r>
              <a:rPr lang="ja-JP" altLang="en-US" sz="1100" dirty="0">
                <a:solidFill>
                  <a:prstClr val="black"/>
                </a:solidFill>
              </a:rPr>
              <a:t>（平成３０年８月</a:t>
            </a:r>
            <a:r>
              <a:rPr lang="en-US" altLang="ja-JP" sz="1100" dirty="0">
                <a:solidFill>
                  <a:prstClr val="black"/>
                </a:solidFill>
              </a:rPr>
              <a:t>21</a:t>
            </a:r>
            <a:r>
              <a:rPr lang="ja-JP" altLang="en-US" sz="1100" dirty="0">
                <a:solidFill>
                  <a:prstClr val="black"/>
                </a:solidFill>
              </a:rPr>
              <a:t>日現在）</a:t>
            </a:r>
            <a:endParaRPr lang="ja-JP" altLang="ja-JP" sz="1100" dirty="0">
              <a:solidFill>
                <a:prstClr val="black"/>
              </a:solidFill>
            </a:endParaRPr>
          </a:p>
        </p:txBody>
      </p:sp>
    </p:spTree>
    <p:extLst>
      <p:ext uri="{BB962C8B-B14F-4D97-AF65-F5344CB8AC3E}">
        <p14:creationId xmlns:p14="http://schemas.microsoft.com/office/powerpoint/2010/main" val="3628284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620505" y="980728"/>
            <a:ext cx="7949293" cy="5616624"/>
          </a:xfrm>
        </p:spPr>
        <p:txBody>
          <a:bodyPr>
            <a:normAutofit/>
          </a:bodyPr>
          <a:lstStyle/>
          <a:p>
            <a:pPr marL="0" indent="0">
              <a:buNone/>
            </a:pPr>
            <a:endParaRPr kumimoji="1" lang="en-US" altLang="ja-JP" sz="2800" dirty="0"/>
          </a:p>
          <a:p>
            <a:pPr marL="0" indent="0">
              <a:buNone/>
            </a:pPr>
            <a:endParaRPr lang="en-US" altLang="ja-JP" sz="2800" dirty="0"/>
          </a:p>
          <a:p>
            <a:pPr marL="0" indent="0">
              <a:buNone/>
            </a:pPr>
            <a:endParaRPr kumimoji="1" lang="en-US" altLang="ja-JP" sz="2800" dirty="0"/>
          </a:p>
          <a:p>
            <a:pPr marL="0" indent="0">
              <a:buNone/>
            </a:pPr>
            <a:endParaRPr lang="en-US" altLang="ja-JP" sz="2800" dirty="0"/>
          </a:p>
          <a:p>
            <a:pPr marL="0" indent="0">
              <a:buNone/>
            </a:pPr>
            <a:endParaRPr kumimoji="1" lang="en-US" altLang="ja-JP" sz="2800" dirty="0"/>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lang="en-US" altLang="ja-JP" sz="2400" dirty="0">
              <a:latin typeface="ＭＳ Ｐゴシック" panose="020B0600070205080204" pitchFamily="50" charset="-128"/>
              <a:ea typeface="ＭＳ Ｐゴシック" panose="020B0600070205080204" pitchFamily="50" charset="-128"/>
            </a:endParaRPr>
          </a:p>
          <a:p>
            <a:pPr marL="0" indent="0">
              <a:buNone/>
            </a:pPr>
            <a:endParaRPr kumimoji="1" lang="en-US" altLang="ja-JP" sz="2800" dirty="0">
              <a:latin typeface="ＭＳ Ｐゴシック" panose="020B0600070205080204" pitchFamily="50" charset="-128"/>
              <a:ea typeface="ＭＳ Ｐゴシック" panose="020B0600070205080204" pitchFamily="50" charset="-128"/>
            </a:endParaRPr>
          </a:p>
        </p:txBody>
      </p:sp>
      <p:sp>
        <p:nvSpPr>
          <p:cNvPr id="13" name="テキスト ボックス 12"/>
          <p:cNvSpPr txBox="1"/>
          <p:nvPr/>
        </p:nvSpPr>
        <p:spPr>
          <a:xfrm>
            <a:off x="755578" y="30500"/>
            <a:ext cx="7416824" cy="523220"/>
          </a:xfrm>
          <a:prstGeom prst="rect">
            <a:avLst/>
          </a:prstGeom>
          <a:noFill/>
        </p:spPr>
        <p:txBody>
          <a:bodyPr wrap="square" rtlCol="0">
            <a:spAutoFit/>
          </a:bodyPr>
          <a:lstStyle/>
          <a:p>
            <a:pPr algn="ctr"/>
            <a:r>
              <a:rPr lang="ja-JP" altLang="en-US" sz="2800" dirty="0">
                <a:solidFill>
                  <a:srgbClr val="7030A0"/>
                </a:solidFill>
                <a:latin typeface="ＭＳ Ｐゴシック"/>
                <a:ea typeface="ＭＳ Ｐゴシック"/>
              </a:rPr>
              <a:t>平成３０年７月豪雨の状況</a:t>
            </a: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152" y="701888"/>
            <a:ext cx="3600000" cy="2776050"/>
          </a:xfrm>
          <a:prstGeom prst="rect">
            <a:avLst/>
          </a:prstGeom>
        </p:spPr>
      </p:pic>
      <p:sp>
        <p:nvSpPr>
          <p:cNvPr id="11" name="正方形/長方形 10"/>
          <p:cNvSpPr/>
          <p:nvPr/>
        </p:nvSpPr>
        <p:spPr>
          <a:xfrm>
            <a:off x="395536" y="3477939"/>
            <a:ext cx="3345788" cy="261610"/>
          </a:xfrm>
          <a:prstGeom prst="rect">
            <a:avLst/>
          </a:prstGeom>
        </p:spPr>
        <p:txBody>
          <a:bodyPr wrap="none">
            <a:spAutoFit/>
          </a:bodyPr>
          <a:lstStyle/>
          <a:p>
            <a:pPr fontAlgn="auto">
              <a:spcBef>
                <a:spcPts val="0"/>
              </a:spcBef>
              <a:spcAft>
                <a:spcPts val="0"/>
              </a:spcAft>
            </a:pPr>
            <a:r>
              <a:rPr lang="ja-JP" altLang="ja-JP" sz="1100" b="1" u="sng" dirty="0">
                <a:solidFill>
                  <a:prstClr val="black"/>
                </a:solidFill>
                <a:latin typeface="Calibri"/>
                <a:ea typeface="ＭＳ Ｐゴシック"/>
              </a:rPr>
              <a:t>■綾部市</a:t>
            </a:r>
            <a:r>
              <a:rPr lang="ja-JP" altLang="en-US" sz="1100" b="1" u="sng" dirty="0">
                <a:solidFill>
                  <a:prstClr val="black"/>
                </a:solidFill>
                <a:latin typeface="Calibri"/>
                <a:ea typeface="ＭＳ Ｐゴシック"/>
              </a:rPr>
              <a:t>上杉町における土砂崩れ現場（３名が死亡）</a:t>
            </a:r>
            <a:endParaRPr lang="ja-JP" altLang="ja-JP" sz="1100" dirty="0">
              <a:solidFill>
                <a:prstClr val="black"/>
              </a:solidFill>
              <a:latin typeface="Calibri"/>
              <a:ea typeface="ＭＳ Ｐゴシック"/>
            </a:endParaRPr>
          </a:p>
        </p:txBody>
      </p:sp>
      <p:sp>
        <p:nvSpPr>
          <p:cNvPr id="12" name="正方形/長方形 11"/>
          <p:cNvSpPr/>
          <p:nvPr/>
        </p:nvSpPr>
        <p:spPr>
          <a:xfrm>
            <a:off x="4887136" y="3440093"/>
            <a:ext cx="3201517" cy="261610"/>
          </a:xfrm>
          <a:prstGeom prst="rect">
            <a:avLst/>
          </a:prstGeom>
        </p:spPr>
        <p:txBody>
          <a:bodyPr wrap="none">
            <a:spAutoFit/>
          </a:bodyPr>
          <a:lstStyle/>
          <a:p>
            <a:pPr fontAlgn="auto">
              <a:spcBef>
                <a:spcPts val="0"/>
              </a:spcBef>
              <a:spcAft>
                <a:spcPts val="0"/>
              </a:spcAft>
            </a:pPr>
            <a:r>
              <a:rPr lang="ja-JP" altLang="ja-JP" sz="1100" b="1" u="sng" dirty="0">
                <a:solidFill>
                  <a:prstClr val="black"/>
                </a:solidFill>
                <a:latin typeface="Calibri"/>
                <a:ea typeface="ＭＳ Ｐゴシック"/>
              </a:rPr>
              <a:t>■</a:t>
            </a:r>
            <a:r>
              <a:rPr lang="ja-JP" altLang="en-US" sz="1100" b="1" u="sng" dirty="0">
                <a:solidFill>
                  <a:prstClr val="black"/>
                </a:solidFill>
                <a:latin typeface="Calibri"/>
                <a:ea typeface="ＭＳ Ｐゴシック"/>
              </a:rPr>
              <a:t>舞鶴市字堀上　真名井商店街における浸水被害</a:t>
            </a:r>
            <a:endParaRPr lang="ja-JP" altLang="ja-JP" sz="1100" dirty="0">
              <a:solidFill>
                <a:prstClr val="black"/>
              </a:solidFill>
              <a:latin typeface="Calibri"/>
              <a:ea typeface="ＭＳ Ｐゴシック"/>
            </a:endParaRPr>
          </a:p>
        </p:txBody>
      </p:sp>
      <p:pic>
        <p:nvPicPr>
          <p:cNvPr id="16" name="図 15"/>
          <p:cNvPicPr>
            <a:picLocks noChangeAspect="1"/>
          </p:cNvPicPr>
          <p:nvPr/>
        </p:nvPicPr>
        <p:blipFill rotWithShape="1">
          <a:blip r:embed="rId4" cstate="print">
            <a:extLst>
              <a:ext uri="{28A0092B-C50C-407E-A947-70E740481C1C}">
                <a14:useLocalDpi xmlns:a14="http://schemas.microsoft.com/office/drawing/2010/main" val="0"/>
              </a:ext>
            </a:extLst>
          </a:blip>
          <a:srcRect r="5054"/>
          <a:stretch/>
        </p:blipFill>
        <p:spPr>
          <a:xfrm>
            <a:off x="5031675" y="701888"/>
            <a:ext cx="3600000" cy="2607150"/>
          </a:xfrm>
          <a:prstGeom prst="rect">
            <a:avLst/>
          </a:prstGeom>
        </p:spPr>
      </p:pic>
      <p:pic>
        <p:nvPicPr>
          <p:cNvPr id="17" name="Picture 2" descr="C:\Users\k-ishida07\AppData\Local\Microsoft\Windows\Temporary Internet Files\Content.Outlook\YXDY6XK2\城屋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92" y="3757699"/>
            <a:ext cx="3600000" cy="2640857"/>
          </a:xfrm>
          <a:prstGeom prst="rect">
            <a:avLst/>
          </a:prstGeom>
          <a:noFill/>
          <a:extLst>
            <a:ext uri="{909E8E84-426E-40DD-AFC4-6F175D3DCCD1}">
              <a14:hiddenFill xmlns:a14="http://schemas.microsoft.com/office/drawing/2010/main">
                <a:solidFill>
                  <a:srgbClr val="FFFFFF"/>
                </a:solidFill>
              </a14:hiddenFill>
            </a:ext>
          </a:extLst>
        </p:spPr>
      </p:pic>
      <p:sp>
        <p:nvSpPr>
          <p:cNvPr id="18" name="正方形/長方形 17"/>
          <p:cNvSpPr/>
          <p:nvPr/>
        </p:nvSpPr>
        <p:spPr>
          <a:xfrm>
            <a:off x="303833" y="6449982"/>
            <a:ext cx="3204723" cy="261610"/>
          </a:xfrm>
          <a:prstGeom prst="rect">
            <a:avLst/>
          </a:prstGeom>
        </p:spPr>
        <p:txBody>
          <a:bodyPr wrap="none">
            <a:spAutoFit/>
          </a:bodyPr>
          <a:lstStyle/>
          <a:p>
            <a:pPr fontAlgn="auto">
              <a:spcBef>
                <a:spcPts val="0"/>
              </a:spcBef>
              <a:spcAft>
                <a:spcPts val="0"/>
              </a:spcAft>
            </a:pPr>
            <a:r>
              <a:rPr lang="ja-JP" altLang="ja-JP" sz="1100" b="1" u="sng" dirty="0">
                <a:solidFill>
                  <a:prstClr val="black"/>
                </a:solidFill>
                <a:latin typeface="Calibri"/>
                <a:ea typeface="ＭＳ Ｐゴシック"/>
              </a:rPr>
              <a:t>■</a:t>
            </a:r>
            <a:r>
              <a:rPr lang="ja-JP" altLang="en-US" sz="1100" b="1" u="sng" dirty="0">
                <a:solidFill>
                  <a:prstClr val="black"/>
                </a:solidFill>
                <a:latin typeface="Calibri"/>
                <a:ea typeface="ＭＳ Ｐゴシック"/>
              </a:rPr>
              <a:t>舞鶴市城屋における土砂崩れ現場（１名が死亡）</a:t>
            </a:r>
            <a:endParaRPr lang="ja-JP" altLang="ja-JP" sz="1100" dirty="0">
              <a:solidFill>
                <a:prstClr val="black"/>
              </a:solidFill>
              <a:latin typeface="Calibri"/>
              <a:ea typeface="ＭＳ Ｐゴシック"/>
            </a:endParaRPr>
          </a:p>
        </p:txBody>
      </p:sp>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5485" y="3734777"/>
            <a:ext cx="3600000" cy="263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正方形/長方形 19"/>
          <p:cNvSpPr/>
          <p:nvPr/>
        </p:nvSpPr>
        <p:spPr>
          <a:xfrm>
            <a:off x="4875305" y="6449982"/>
            <a:ext cx="3106941" cy="261610"/>
          </a:xfrm>
          <a:prstGeom prst="rect">
            <a:avLst/>
          </a:prstGeom>
        </p:spPr>
        <p:txBody>
          <a:bodyPr wrap="none">
            <a:spAutoFit/>
          </a:bodyPr>
          <a:lstStyle/>
          <a:p>
            <a:pPr fontAlgn="auto">
              <a:spcBef>
                <a:spcPts val="0"/>
              </a:spcBef>
              <a:spcAft>
                <a:spcPts val="0"/>
              </a:spcAft>
            </a:pPr>
            <a:r>
              <a:rPr lang="ja-JP" altLang="ja-JP" sz="1100" b="1" u="sng" dirty="0">
                <a:solidFill>
                  <a:prstClr val="black"/>
                </a:solidFill>
                <a:latin typeface="Calibri"/>
                <a:ea typeface="ＭＳ Ｐゴシック"/>
              </a:rPr>
              <a:t>■</a:t>
            </a:r>
            <a:r>
              <a:rPr lang="ja-JP" altLang="en-US" sz="1100" b="1" u="sng" dirty="0">
                <a:solidFill>
                  <a:prstClr val="black"/>
                </a:solidFill>
                <a:latin typeface="Calibri"/>
                <a:ea typeface="ＭＳ Ｐゴシック"/>
              </a:rPr>
              <a:t>鴨川（三条大橋南側）における護岸の一部損壊</a:t>
            </a:r>
            <a:endParaRPr lang="ja-JP" altLang="ja-JP" sz="1100" dirty="0">
              <a:solidFill>
                <a:prstClr val="black"/>
              </a:solidFill>
              <a:latin typeface="Calibri"/>
              <a:ea typeface="ＭＳ Ｐゴシック"/>
            </a:endParaRPr>
          </a:p>
        </p:txBody>
      </p:sp>
    </p:spTree>
    <p:extLst>
      <p:ext uri="{BB962C8B-B14F-4D97-AF65-F5344CB8AC3E}">
        <p14:creationId xmlns:p14="http://schemas.microsoft.com/office/powerpoint/2010/main" val="2678897122"/>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rgbClr val="99663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プレゼンテーション1" id="{4FEABB93-4830-4859-A986-16AE0B4F33D4}" vid="{89E7B2EA-4E06-49B0-A830-1907F86DE815}"/>
    </a:ext>
  </a:extLst>
</a:theme>
</file>

<file path=ppt/theme/theme10.xml><?xml version="1.0" encoding="utf-8"?>
<a:theme xmlns:a="http://schemas.openxmlformats.org/drawingml/2006/main" name="9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rgbClr val="99663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プレゼンテーション1" id="{4FEABB93-4830-4859-A986-16AE0B4F33D4}" vid="{89E7B2EA-4E06-49B0-A830-1907F86DE815}"/>
    </a:ext>
  </a:extLst>
</a:theme>
</file>

<file path=ppt/theme/theme11.xml><?xml version="1.0" encoding="utf-8"?>
<a:theme xmlns:a="http://schemas.openxmlformats.org/drawingml/2006/main" name="10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rgbClr val="99663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プレゼンテーション1" id="{4FEABB93-4830-4859-A986-16AE0B4F33D4}" vid="{89E7B2EA-4E06-49B0-A830-1907F86DE815}"/>
    </a:ext>
  </a:ext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rgbClr val="99663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プレゼンテーション1" id="{4FEABB93-4830-4859-A986-16AE0B4F33D4}" vid="{89E7B2EA-4E06-49B0-A830-1907F86DE815}"/>
    </a:ext>
  </a:extLst>
</a:theme>
</file>

<file path=ppt/theme/theme3.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rgbClr val="99663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プレゼンテーション1" id="{4FEABB93-4830-4859-A986-16AE0B4F33D4}" vid="{89E7B2EA-4E06-49B0-A830-1907F86DE815}"/>
    </a:ext>
  </a:extLst>
</a:theme>
</file>

<file path=ppt/theme/theme4.xml><?xml version="1.0" encoding="utf-8"?>
<a:theme xmlns:a="http://schemas.openxmlformats.org/drawingml/2006/main" name="3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rgbClr val="99663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プレゼンテーション1" id="{4FEABB93-4830-4859-A986-16AE0B4F33D4}" vid="{89E7B2EA-4E06-49B0-A830-1907F86DE815}"/>
    </a:ext>
  </a:extLst>
</a:theme>
</file>

<file path=ppt/theme/theme5.xml><?xml version="1.0" encoding="utf-8"?>
<a:theme xmlns:a="http://schemas.openxmlformats.org/drawingml/2006/main" name="4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rgbClr val="99663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プレゼンテーション1" id="{4FEABB93-4830-4859-A986-16AE0B4F33D4}" vid="{89E7B2EA-4E06-49B0-A830-1907F86DE815}"/>
    </a:ext>
  </a:extLst>
</a:theme>
</file>

<file path=ppt/theme/theme6.xml><?xml version="1.0" encoding="utf-8"?>
<a:theme xmlns:a="http://schemas.openxmlformats.org/drawingml/2006/main" name="5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rgbClr val="99663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プレゼンテーション1" id="{4FEABB93-4830-4859-A986-16AE0B4F33D4}" vid="{89E7B2EA-4E06-49B0-A830-1907F86DE815}"/>
    </a:ext>
  </a:extLst>
</a:theme>
</file>

<file path=ppt/theme/theme7.xml><?xml version="1.0" encoding="utf-8"?>
<a:theme xmlns:a="http://schemas.openxmlformats.org/drawingml/2006/main" name="6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rgbClr val="99663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プレゼンテーション1" id="{4FEABB93-4830-4859-A986-16AE0B4F33D4}" vid="{89E7B2EA-4E06-49B0-A830-1907F86DE815}"/>
    </a:ext>
  </a:extLst>
</a:theme>
</file>

<file path=ppt/theme/theme8.xml><?xml version="1.0" encoding="utf-8"?>
<a:theme xmlns:a="http://schemas.openxmlformats.org/drawingml/2006/main" name="7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rgbClr val="99663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プレゼンテーション1" id="{4FEABB93-4830-4859-A986-16AE0B4F33D4}" vid="{89E7B2EA-4E06-49B0-A830-1907F86DE815}"/>
    </a:ext>
  </a:extLst>
</a:theme>
</file>

<file path=ppt/theme/theme9.xml><?xml version="1.0" encoding="utf-8"?>
<a:theme xmlns:a="http://schemas.openxmlformats.org/drawingml/2006/main" name="8_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solidFill>
            <a:srgbClr val="99663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プレゼンテーション1" id="{4FEABB93-4830-4859-A986-16AE0B4F33D4}" vid="{89E7B2EA-4E06-49B0-A830-1907F86DE815}"/>
    </a:ext>
  </a:extLst>
</a:theme>
</file>

<file path=docProps/app.xml><?xml version="1.0" encoding="utf-8"?>
<Properties xmlns="http://schemas.openxmlformats.org/officeDocument/2006/extended-properties" xmlns:vt="http://schemas.openxmlformats.org/officeDocument/2006/docPropsVTypes">
  <TotalTime>0</TotalTime>
  <Words>2626</Words>
  <Application>Microsoft Office PowerPoint</Application>
  <PresentationFormat>画面に合わせる (4:3)</PresentationFormat>
  <Paragraphs>460</Paragraphs>
  <Slides>23</Slides>
  <Notes>23</Notes>
  <HiddenSlides>0</HiddenSlides>
  <MMClips>0</MMClips>
  <ScaleCrop>false</ScaleCrop>
  <HeadingPairs>
    <vt:vector size="4" baseType="variant">
      <vt:variant>
        <vt:lpstr>テーマ</vt:lpstr>
      </vt:variant>
      <vt:variant>
        <vt:i4>11</vt:i4>
      </vt:variant>
      <vt:variant>
        <vt:lpstr>スライド タイトル</vt:lpstr>
      </vt:variant>
      <vt:variant>
        <vt:i4>23</vt:i4>
      </vt:variant>
    </vt:vector>
  </HeadingPairs>
  <TitlesOfParts>
    <vt:vector size="34" baseType="lpstr">
      <vt:lpstr>デザインの設定</vt:lpstr>
      <vt:lpstr>1_デザインの設定</vt:lpstr>
      <vt:lpstr>2_デザインの設定</vt:lpstr>
      <vt:lpstr>3_デザインの設定</vt:lpstr>
      <vt:lpstr>4_デザインの設定</vt:lpstr>
      <vt:lpstr>5_デザインの設定</vt:lpstr>
      <vt:lpstr>6_デザインの設定</vt:lpstr>
      <vt:lpstr>7_デザインの設定</vt:lpstr>
      <vt:lpstr>8_デザインの設定</vt:lpstr>
      <vt:lpstr>9_デザインの設定</vt:lpstr>
      <vt:lpstr>10_デザインの設定</vt:lpstr>
      <vt:lpstr>災害時における要配慮者への避難行動支援について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災害にそなえて</vt:lpstr>
      <vt:lpstr>災害にそなえて</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災害時における要配慮者への避難行動支援について</dc:title>
  <cp:lastModifiedBy>＊</cp:lastModifiedBy>
  <cp:revision>1</cp:revision>
  <dcterms:modified xsi:type="dcterms:W3CDTF">2019-06-04T05:02:56Z</dcterms:modified>
</cp:coreProperties>
</file>