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3" Type="http://schemas.openxmlformats.org/package/2006/relationships/metadata/core-properties" Target="docProps/core.xml" />
  <Relationship Id="rId2" Type="http://schemas.openxmlformats.org/package/2006/relationships/metadata/thumbnail" Target="docProps/thumbnail.jpeg" />
  <Relationship Id="rId1" Type="http://schemas.openxmlformats.org/officeDocument/2006/relationships/officeDocument" Target="ppt/presentation.xml" />
  <Relationship Id="rId4" Type="http://schemas.openxmlformats.org/officeDocument/2006/relationships/extended-properties" Target="docProps/app.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3" r:id="rId1"/>
    <p:sldMasterId id="2147483745" r:id="rId2"/>
    <p:sldMasterId id="2147483757" r:id="rId3"/>
    <p:sldMasterId id="2147483793" r:id="rId4"/>
    <p:sldMasterId id="2147483805" r:id="rId5"/>
    <p:sldMasterId id="2147483817" r:id="rId6"/>
    <p:sldMasterId id="2147483891" r:id="rId7"/>
    <p:sldMasterId id="2147483903" r:id="rId8"/>
  </p:sldMasterIdLst>
  <p:notesMasterIdLst>
    <p:notesMasterId r:id="rId13"/>
  </p:notesMasterIdLst>
  <p:sldIdLst>
    <p:sldId id="919" r:id="rId9"/>
    <p:sldId id="920" r:id="rId10"/>
    <p:sldId id="948" r:id="rId11"/>
    <p:sldId id="949" r:id="rId12"/>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0000"/>
    <a:srgbClr val="FCD6D6"/>
    <a:srgbClr val="FFFFCC"/>
    <a:srgbClr val="5B9BD5"/>
    <a:srgbClr val="D2DEEF"/>
    <a:srgbClr val="EAEFF7"/>
    <a:srgbClr val="FFCCFF"/>
    <a:srgbClr val="FF7C80"/>
    <a:srgbClr val="FF99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73" autoAdjust="0"/>
    <p:restoredTop sz="97767" autoAdjust="0"/>
  </p:normalViewPr>
  <p:slideViewPr>
    <p:cSldViewPr>
      <p:cViewPr varScale="1">
        <p:scale>
          <a:sx n="76" d="100"/>
          <a:sy n="76" d="100"/>
        </p:scale>
        <p:origin x="1356" y="78"/>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2178" y="-90"/>
      </p:cViewPr>
      <p:guideLst>
        <p:guide orient="horz" pos="3107"/>
        <p:guide pos="2121"/>
      </p:guideLst>
    </p:cSldViewPr>
  </p:notes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slideMaster" Target="slideMasters/slideMaster8.xml" />
  <Relationship Id="rId13" Type="http://schemas.openxmlformats.org/officeDocument/2006/relationships/notesMaster" Target="notesMasters/notesMaster1.xml" />
  <Relationship Id="rId3" Type="http://schemas.openxmlformats.org/officeDocument/2006/relationships/slideMaster" Target="slideMasters/slideMaster3.xml" />
  <Relationship Id="rId7" Type="http://schemas.openxmlformats.org/officeDocument/2006/relationships/slideMaster" Target="slideMasters/slideMaster7.xml" />
  <Relationship Id="rId12" Type="http://schemas.openxmlformats.org/officeDocument/2006/relationships/slide" Target="slides/slide4.xml" />
  <Relationship Id="rId17" Type="http://schemas.openxmlformats.org/officeDocument/2006/relationships/tableStyles" Target="tableStyles.xml" />
  <Relationship Id="rId2" Type="http://schemas.openxmlformats.org/officeDocument/2006/relationships/slideMaster" Target="slideMasters/slideMaster2.xml" />
  <Relationship Id="rId16" Type="http://schemas.openxmlformats.org/officeDocument/2006/relationships/theme" Target="theme/theme1.xml" />
  <Relationship Id="rId1" Type="http://schemas.openxmlformats.org/officeDocument/2006/relationships/slideMaster" Target="slideMasters/slideMaster1.xml" />
  <Relationship Id="rId6" Type="http://schemas.openxmlformats.org/officeDocument/2006/relationships/slideMaster" Target="slideMasters/slideMaster6.xml" />
  <Relationship Id="rId11" Type="http://schemas.openxmlformats.org/officeDocument/2006/relationships/slide" Target="slides/slide3.xml" />
  <Relationship Id="rId5" Type="http://schemas.openxmlformats.org/officeDocument/2006/relationships/slideMaster" Target="slideMasters/slideMaster5.xml" />
  <Relationship Id="rId15" Type="http://schemas.openxmlformats.org/officeDocument/2006/relationships/viewProps" Target="viewProps.xml" />
  <Relationship Id="rId10" Type="http://schemas.openxmlformats.org/officeDocument/2006/relationships/slide" Target="slides/slide2.xml" />
  <Relationship Id="rId4" Type="http://schemas.openxmlformats.org/officeDocument/2006/relationships/slideMaster" Target="slideMasters/slideMaster4.xml" />
  <Relationship Id="rId9" Type="http://schemas.openxmlformats.org/officeDocument/2006/relationships/slide" Target="slides/slide1.xml" />
  <Relationship Id="rId14" Type="http://schemas.openxmlformats.org/officeDocument/2006/relationships/presProps" Target="presProps.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9.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0" y="10"/>
            <a:ext cx="2919413" cy="493713"/>
          </a:xfrm>
          <a:prstGeom prst="rect">
            <a:avLst/>
          </a:prstGeom>
          <a:noFill/>
          <a:ln>
            <a:noFill/>
          </a:ln>
          <a:effectLst/>
        </p:spPr>
        <p:txBody>
          <a:bodyPr vert="horz" wrap="square" lIns="91353" tIns="45676" rIns="91353" bIns="45676" numCol="1" anchor="t" anchorCtr="0" compatLnSpc="1">
            <a:prstTxWarp prst="textNoShape">
              <a:avLst/>
            </a:prstTxWarp>
          </a:bodyPr>
          <a:lstStyle>
            <a:lvl1pPr>
              <a:defRPr sz="1200">
                <a:latin typeface="Arial" charset="0"/>
              </a:defRPr>
            </a:lvl1pPr>
          </a:lstStyle>
          <a:p>
            <a:pPr>
              <a:defRPr/>
            </a:pPr>
            <a:endParaRPr lang="en-US" altLang="ja-JP"/>
          </a:p>
        </p:txBody>
      </p:sp>
      <p:sp>
        <p:nvSpPr>
          <p:cNvPr id="5123" name="Rectangle 3"/>
          <p:cNvSpPr>
            <a:spLocks noGrp="1" noChangeArrowheads="1"/>
          </p:cNvSpPr>
          <p:nvPr>
            <p:ph type="dt" idx="1"/>
          </p:nvPr>
        </p:nvSpPr>
        <p:spPr bwMode="auto">
          <a:xfrm>
            <a:off x="3814763" y="10"/>
            <a:ext cx="2919412" cy="493713"/>
          </a:xfrm>
          <a:prstGeom prst="rect">
            <a:avLst/>
          </a:prstGeom>
          <a:noFill/>
          <a:ln>
            <a:noFill/>
          </a:ln>
          <a:effectLst/>
        </p:spPr>
        <p:txBody>
          <a:bodyPr vert="horz" wrap="square" lIns="91353" tIns="45676" rIns="91353" bIns="45676" numCol="1" anchor="t" anchorCtr="0" compatLnSpc="1">
            <a:prstTxWarp prst="textNoShape">
              <a:avLst/>
            </a:prstTxWarp>
          </a:bodyPr>
          <a:lstStyle>
            <a:lvl1pPr algn="r">
              <a:defRPr sz="1200">
                <a:latin typeface="Arial" charset="0"/>
              </a:defRPr>
            </a:lvl1pPr>
          </a:lstStyle>
          <a:p>
            <a:pPr>
              <a:defRPr/>
            </a:pPr>
            <a:endParaRPr lang="en-US" altLang="ja-JP"/>
          </a:p>
        </p:txBody>
      </p:sp>
      <p:sp>
        <p:nvSpPr>
          <p:cNvPr id="83972" name="Rectangle 4"/>
          <p:cNvSpPr>
            <a:spLocks noGrp="1" noRot="1" noChangeAspect="1" noChangeArrowheads="1" noTextEdit="1"/>
          </p:cNvSpPr>
          <p:nvPr>
            <p:ph type="sldImg" idx="2"/>
          </p:nvPr>
        </p:nvSpPr>
        <p:spPr bwMode="auto">
          <a:xfrm>
            <a:off x="693738" y="739775"/>
            <a:ext cx="5346700" cy="3702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73107" y="4686300"/>
            <a:ext cx="5389563" cy="4440238"/>
          </a:xfrm>
          <a:prstGeom prst="rect">
            <a:avLst/>
          </a:prstGeom>
          <a:noFill/>
          <a:ln>
            <a:noFill/>
          </a:ln>
          <a:effectLst/>
        </p:spPr>
        <p:txBody>
          <a:bodyPr vert="horz" wrap="square" lIns="91353" tIns="45676" rIns="91353" bIns="45676"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5126" name="Rectangle 6"/>
          <p:cNvSpPr>
            <a:spLocks noGrp="1" noChangeArrowheads="1"/>
          </p:cNvSpPr>
          <p:nvPr>
            <p:ph type="ftr" sz="quarter" idx="4"/>
          </p:nvPr>
        </p:nvSpPr>
        <p:spPr bwMode="auto">
          <a:xfrm>
            <a:off x="10" y="9371013"/>
            <a:ext cx="2919413" cy="493712"/>
          </a:xfrm>
          <a:prstGeom prst="rect">
            <a:avLst/>
          </a:prstGeom>
          <a:noFill/>
          <a:ln>
            <a:noFill/>
          </a:ln>
          <a:effectLst/>
        </p:spPr>
        <p:txBody>
          <a:bodyPr vert="horz" wrap="square" lIns="91353" tIns="45676" rIns="91353" bIns="45676" numCol="1" anchor="b" anchorCtr="0" compatLnSpc="1">
            <a:prstTxWarp prst="textNoShape">
              <a:avLst/>
            </a:prstTxWarp>
          </a:bodyPr>
          <a:lstStyle>
            <a:lvl1pPr>
              <a:defRPr sz="1200">
                <a:latin typeface="Arial" charset="0"/>
              </a:defRPr>
            </a:lvl1pPr>
          </a:lstStyle>
          <a:p>
            <a:pPr>
              <a:defRPr/>
            </a:pPr>
            <a:endParaRPr lang="en-US" altLang="ja-JP"/>
          </a:p>
        </p:txBody>
      </p:sp>
      <p:sp>
        <p:nvSpPr>
          <p:cNvPr id="5127" name="Rectangle 7"/>
          <p:cNvSpPr>
            <a:spLocks noGrp="1" noChangeArrowheads="1"/>
          </p:cNvSpPr>
          <p:nvPr>
            <p:ph type="sldNum" sz="quarter" idx="5"/>
          </p:nvPr>
        </p:nvSpPr>
        <p:spPr bwMode="auto">
          <a:xfrm>
            <a:off x="3814763" y="9371013"/>
            <a:ext cx="2919412" cy="493712"/>
          </a:xfrm>
          <a:prstGeom prst="rect">
            <a:avLst/>
          </a:prstGeom>
          <a:noFill/>
          <a:ln>
            <a:noFill/>
          </a:ln>
          <a:effectLst/>
        </p:spPr>
        <p:txBody>
          <a:bodyPr vert="horz" wrap="square" lIns="91353" tIns="45676" rIns="91353" bIns="45676" numCol="1" anchor="b" anchorCtr="0" compatLnSpc="1">
            <a:prstTxWarp prst="textNoShape">
              <a:avLst/>
            </a:prstTxWarp>
          </a:bodyPr>
          <a:lstStyle>
            <a:lvl1pPr algn="r">
              <a:defRPr sz="1200">
                <a:latin typeface="Arial" charset="0"/>
              </a:defRPr>
            </a:lvl1pPr>
          </a:lstStyle>
          <a:p>
            <a:pPr>
              <a:defRPr/>
            </a:pPr>
            <a:fld id="{78939604-CFDE-44C7-B008-81660BCAF5F1}" type="slidenum">
              <a:rPr lang="en-US" altLang="ja-JP"/>
              <a:pPr>
                <a:defRPr/>
              </a:pPr>
              <a:t>‹#›</a:t>
            </a:fld>
            <a:endParaRPr lang="en-US" altLang="ja-JP"/>
          </a:p>
        </p:txBody>
      </p:sp>
    </p:spTree>
    <p:extLst>
      <p:ext uri="{BB962C8B-B14F-4D97-AF65-F5344CB8AC3E}">
        <p14:creationId xmlns:p14="http://schemas.microsoft.com/office/powerpoint/2010/main" val="2802410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3.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4.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 イメージ プレースホルダー 1"/>
          <p:cNvSpPr>
            <a:spLocks noGrp="1" noRot="1" noChangeAspect="1" noTextEdit="1"/>
          </p:cNvSpPr>
          <p:nvPr>
            <p:ph type="sldImg"/>
          </p:nvPr>
        </p:nvSpPr>
        <p:spPr>
          <a:ln/>
        </p:spPr>
      </p:sp>
      <p:sp>
        <p:nvSpPr>
          <p:cNvPr id="29699"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29700"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ＭＳ Ｐ明朝" pitchFamily="18" charset="-128"/>
              </a:defRPr>
            </a:lvl1pPr>
            <a:lvl2pPr marL="742894" indent="-285728" eaLnBrk="0" hangingPunct="0">
              <a:spcBef>
                <a:spcPct val="30000"/>
              </a:spcBef>
              <a:defRPr kumimoji="1" sz="1200">
                <a:solidFill>
                  <a:schemeClr val="tx1"/>
                </a:solidFill>
                <a:latin typeface="Arial" charset="0"/>
                <a:ea typeface="ＭＳ Ｐ明朝" pitchFamily="18" charset="-128"/>
              </a:defRPr>
            </a:lvl2pPr>
            <a:lvl3pPr marL="1142913" indent="-228583" eaLnBrk="0" hangingPunct="0">
              <a:spcBef>
                <a:spcPct val="30000"/>
              </a:spcBef>
              <a:defRPr kumimoji="1" sz="1200">
                <a:solidFill>
                  <a:schemeClr val="tx1"/>
                </a:solidFill>
                <a:latin typeface="Arial" charset="0"/>
                <a:ea typeface="ＭＳ Ｐ明朝" pitchFamily="18" charset="-128"/>
              </a:defRPr>
            </a:lvl3pPr>
            <a:lvl4pPr marL="1600079" indent="-228583" eaLnBrk="0" hangingPunct="0">
              <a:spcBef>
                <a:spcPct val="30000"/>
              </a:spcBef>
              <a:defRPr kumimoji="1" sz="1200">
                <a:solidFill>
                  <a:schemeClr val="tx1"/>
                </a:solidFill>
                <a:latin typeface="Arial" charset="0"/>
                <a:ea typeface="ＭＳ Ｐ明朝" pitchFamily="18" charset="-128"/>
              </a:defRPr>
            </a:lvl4pPr>
            <a:lvl5pPr marL="2057244" indent="-228583" eaLnBrk="0" hangingPunct="0">
              <a:spcBef>
                <a:spcPct val="30000"/>
              </a:spcBef>
              <a:defRPr kumimoji="1" sz="1200">
                <a:solidFill>
                  <a:schemeClr val="tx1"/>
                </a:solidFill>
                <a:latin typeface="Arial" charset="0"/>
                <a:ea typeface="ＭＳ Ｐ明朝" pitchFamily="18" charset="-128"/>
              </a:defRPr>
            </a:lvl5pPr>
            <a:lvl6pPr marL="2514410" indent="-228583"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71575" indent="-228583"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8740" indent="-228583"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5906" indent="-228583"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eaLnBrk="1" hangingPunct="1">
              <a:spcBef>
                <a:spcPct val="0"/>
              </a:spcBef>
            </a:pPr>
            <a:fld id="{C8797229-1B0A-42DE-9C17-3E2B629B6050}" type="slidenum">
              <a:rPr lang="en-US" altLang="ja-JP" smtClean="0">
                <a:solidFill>
                  <a:prstClr val="black"/>
                </a:solidFill>
                <a:ea typeface="ＭＳ Ｐゴシック" charset="-128"/>
              </a:rPr>
              <a:pPr eaLnBrk="1" hangingPunct="1">
                <a:spcBef>
                  <a:spcPct val="0"/>
                </a:spcBef>
              </a:pPr>
              <a:t>3</a:t>
            </a:fld>
            <a:endParaRPr lang="en-US" altLang="ja-JP">
              <a:solidFill>
                <a:prstClr val="black"/>
              </a:solidFill>
              <a:ea typeface="ＭＳ Ｐゴシック" charset="-128"/>
            </a:endParaRPr>
          </a:p>
        </p:txBody>
      </p:sp>
    </p:spTree>
    <p:extLst>
      <p:ext uri="{BB962C8B-B14F-4D97-AF65-F5344CB8AC3E}">
        <p14:creationId xmlns:p14="http://schemas.microsoft.com/office/powerpoint/2010/main" val="7506487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 イメージ プレースホルダー 1"/>
          <p:cNvSpPr>
            <a:spLocks noGrp="1" noRot="1" noChangeAspect="1" noTextEdit="1"/>
          </p:cNvSpPr>
          <p:nvPr>
            <p:ph type="sldImg"/>
          </p:nvPr>
        </p:nvSpPr>
        <p:spPr>
          <a:ln/>
        </p:spPr>
      </p:sp>
      <p:sp>
        <p:nvSpPr>
          <p:cNvPr id="29699"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29700"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ＭＳ Ｐ明朝" pitchFamily="18" charset="-128"/>
              </a:defRPr>
            </a:lvl1pPr>
            <a:lvl2pPr marL="742894" indent="-285728" eaLnBrk="0" hangingPunct="0">
              <a:spcBef>
                <a:spcPct val="30000"/>
              </a:spcBef>
              <a:defRPr kumimoji="1" sz="1200">
                <a:solidFill>
                  <a:schemeClr val="tx1"/>
                </a:solidFill>
                <a:latin typeface="Arial" charset="0"/>
                <a:ea typeface="ＭＳ Ｐ明朝" pitchFamily="18" charset="-128"/>
              </a:defRPr>
            </a:lvl2pPr>
            <a:lvl3pPr marL="1142913" indent="-228583" eaLnBrk="0" hangingPunct="0">
              <a:spcBef>
                <a:spcPct val="30000"/>
              </a:spcBef>
              <a:defRPr kumimoji="1" sz="1200">
                <a:solidFill>
                  <a:schemeClr val="tx1"/>
                </a:solidFill>
                <a:latin typeface="Arial" charset="0"/>
                <a:ea typeface="ＭＳ Ｐ明朝" pitchFamily="18" charset="-128"/>
              </a:defRPr>
            </a:lvl3pPr>
            <a:lvl4pPr marL="1600079" indent="-228583" eaLnBrk="0" hangingPunct="0">
              <a:spcBef>
                <a:spcPct val="30000"/>
              </a:spcBef>
              <a:defRPr kumimoji="1" sz="1200">
                <a:solidFill>
                  <a:schemeClr val="tx1"/>
                </a:solidFill>
                <a:latin typeface="Arial" charset="0"/>
                <a:ea typeface="ＭＳ Ｐ明朝" pitchFamily="18" charset="-128"/>
              </a:defRPr>
            </a:lvl4pPr>
            <a:lvl5pPr marL="2057244" indent="-228583" eaLnBrk="0" hangingPunct="0">
              <a:spcBef>
                <a:spcPct val="30000"/>
              </a:spcBef>
              <a:defRPr kumimoji="1" sz="1200">
                <a:solidFill>
                  <a:schemeClr val="tx1"/>
                </a:solidFill>
                <a:latin typeface="Arial" charset="0"/>
                <a:ea typeface="ＭＳ Ｐ明朝" pitchFamily="18" charset="-128"/>
              </a:defRPr>
            </a:lvl5pPr>
            <a:lvl6pPr marL="2514410" indent="-228583"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71575" indent="-228583"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8740" indent="-228583"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5906" indent="-228583"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eaLnBrk="1" hangingPunct="1">
              <a:spcBef>
                <a:spcPct val="0"/>
              </a:spcBef>
            </a:pPr>
            <a:fld id="{C8797229-1B0A-42DE-9C17-3E2B629B6050}" type="slidenum">
              <a:rPr lang="en-US" altLang="ja-JP" smtClean="0">
                <a:solidFill>
                  <a:prstClr val="black"/>
                </a:solidFill>
                <a:ea typeface="ＭＳ Ｐゴシック" charset="-128"/>
              </a:rPr>
              <a:pPr eaLnBrk="1" hangingPunct="1">
                <a:spcBef>
                  <a:spcPct val="0"/>
                </a:spcBef>
              </a:pPr>
              <a:t>4</a:t>
            </a:fld>
            <a:endParaRPr lang="en-US" altLang="ja-JP">
              <a:solidFill>
                <a:prstClr val="black"/>
              </a:solidFill>
              <a:ea typeface="ＭＳ Ｐゴシック" charset="-128"/>
            </a:endParaRPr>
          </a:p>
        </p:txBody>
      </p:sp>
    </p:spTree>
    <p:extLst>
      <p:ext uri="{BB962C8B-B14F-4D97-AF65-F5344CB8AC3E}">
        <p14:creationId xmlns:p14="http://schemas.microsoft.com/office/powerpoint/2010/main" val="2751716288"/>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2.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3.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4.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5.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6.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7.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8.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9.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0.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1.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2.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3.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4.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5.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6.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7.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8.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9.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0.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1.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2.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3.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4.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35.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36.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37.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38.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39.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0.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1.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2.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3.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4.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5.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46.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47.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48.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49.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0.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1.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2.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3.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4.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5.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6.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57.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58.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59.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0.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61.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62.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63.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64.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65.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66.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67.xml.rels>&#65279;<?xml version="1.0" encoding="utf-8" standalone="yes"?>
<Relationships xmlns="http://schemas.openxmlformats.org/package/2006/relationships">
  <Relationship Id="rId1" Type="http://schemas.openxmlformats.org/officeDocument/2006/relationships/slideMaster" Target="../slideMasters/slideMaster7.xml" />
</Relationships>
</file>

<file path=ppt/slideLayouts/_rels/slideLayout68.xml.rels>&#65279;<?xml version="1.0" encoding="utf-8" standalone="yes"?>
<Relationships xmlns="http://schemas.openxmlformats.org/package/2006/relationships">
  <Relationship Id="rId1" Type="http://schemas.openxmlformats.org/officeDocument/2006/relationships/slideMaster" Target="../slideMasters/slideMaster7.xml" />
</Relationships>
</file>

<file path=ppt/slideLayouts/_rels/slideLayout69.xml.rels>&#65279;<?xml version="1.0" encoding="utf-8" standalone="yes"?>
<Relationships xmlns="http://schemas.openxmlformats.org/package/2006/relationships">
  <Relationship Id="rId1" Type="http://schemas.openxmlformats.org/officeDocument/2006/relationships/slideMaster" Target="../slideMasters/slideMaster7.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0.xml.rels>&#65279;<?xml version="1.0" encoding="utf-8" standalone="yes"?>
<Relationships xmlns="http://schemas.openxmlformats.org/package/2006/relationships">
  <Relationship Id="rId1" Type="http://schemas.openxmlformats.org/officeDocument/2006/relationships/slideMaster" Target="../slideMasters/slideMaster7.xml" />
</Relationships>
</file>

<file path=ppt/slideLayouts/_rels/slideLayout71.xml.rels>&#65279;<?xml version="1.0" encoding="utf-8" standalone="yes"?>
<Relationships xmlns="http://schemas.openxmlformats.org/package/2006/relationships">
  <Relationship Id="rId1" Type="http://schemas.openxmlformats.org/officeDocument/2006/relationships/slideMaster" Target="../slideMasters/slideMaster7.xml" />
</Relationships>
</file>

<file path=ppt/slideLayouts/_rels/slideLayout72.xml.rels>&#65279;<?xml version="1.0" encoding="utf-8" standalone="yes"?>
<Relationships xmlns="http://schemas.openxmlformats.org/package/2006/relationships">
  <Relationship Id="rId1" Type="http://schemas.openxmlformats.org/officeDocument/2006/relationships/slideMaster" Target="../slideMasters/slideMaster7.xml" />
</Relationships>
</file>

<file path=ppt/slideLayouts/_rels/slideLayout73.xml.rels>&#65279;<?xml version="1.0" encoding="utf-8" standalone="yes"?>
<Relationships xmlns="http://schemas.openxmlformats.org/package/2006/relationships">
  <Relationship Id="rId1" Type="http://schemas.openxmlformats.org/officeDocument/2006/relationships/slideMaster" Target="../slideMasters/slideMaster7.xml" />
</Relationships>
</file>

<file path=ppt/slideLayouts/_rels/slideLayout74.xml.rels>&#65279;<?xml version="1.0" encoding="utf-8" standalone="yes"?>
<Relationships xmlns="http://schemas.openxmlformats.org/package/2006/relationships">
  <Relationship Id="rId1" Type="http://schemas.openxmlformats.org/officeDocument/2006/relationships/slideMaster" Target="../slideMasters/slideMaster7.xml" />
</Relationships>
</file>

<file path=ppt/slideLayouts/_rels/slideLayout75.xml.rels>&#65279;<?xml version="1.0" encoding="utf-8" standalone="yes"?>
<Relationships xmlns="http://schemas.openxmlformats.org/package/2006/relationships">
  <Relationship Id="rId1" Type="http://schemas.openxmlformats.org/officeDocument/2006/relationships/slideMaster" Target="../slideMasters/slideMaster7.xml" />
</Relationships>
</file>

<file path=ppt/slideLayouts/_rels/slideLayout76.xml.rels>&#65279;<?xml version="1.0" encoding="utf-8" standalone="yes"?>
<Relationships xmlns="http://schemas.openxmlformats.org/package/2006/relationships">
  <Relationship Id="rId1" Type="http://schemas.openxmlformats.org/officeDocument/2006/relationships/slideMaster" Target="../slideMasters/slideMaster7.xml" />
</Relationships>
</file>

<file path=ppt/slideLayouts/_rels/slideLayout77.xml.rels>&#65279;<?xml version="1.0" encoding="utf-8" standalone="yes"?>
<Relationships xmlns="http://schemas.openxmlformats.org/package/2006/relationships">
  <Relationship Id="rId1" Type="http://schemas.openxmlformats.org/officeDocument/2006/relationships/slideMaster" Target="../slideMasters/slideMaster7.xml" />
</Relationships>
</file>

<file path=ppt/slideLayouts/_rels/slideLayout78.xml.rels>&#65279;<?xml version="1.0" encoding="utf-8" standalone="yes"?>
<Relationships xmlns="http://schemas.openxmlformats.org/package/2006/relationships">
  <Relationship Id="rId1" Type="http://schemas.openxmlformats.org/officeDocument/2006/relationships/slideMaster" Target="../slideMasters/slideMaster8.xml" />
</Relationships>
</file>

<file path=ppt/slideLayouts/_rels/slideLayout79.xml.rels>&#65279;<?xml version="1.0" encoding="utf-8" standalone="yes"?>
<Relationships xmlns="http://schemas.openxmlformats.org/package/2006/relationships">
  <Relationship Id="rId1" Type="http://schemas.openxmlformats.org/officeDocument/2006/relationships/slideMaster" Target="../slideMasters/slideMaster8.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0.xml.rels>&#65279;<?xml version="1.0" encoding="utf-8" standalone="yes"?>
<Relationships xmlns="http://schemas.openxmlformats.org/package/2006/relationships">
  <Relationship Id="rId1" Type="http://schemas.openxmlformats.org/officeDocument/2006/relationships/slideMaster" Target="../slideMasters/slideMaster8.xml" />
</Relationships>
</file>

<file path=ppt/slideLayouts/_rels/slideLayout81.xml.rels>&#65279;<?xml version="1.0" encoding="utf-8" standalone="yes"?>
<Relationships xmlns="http://schemas.openxmlformats.org/package/2006/relationships">
  <Relationship Id="rId1" Type="http://schemas.openxmlformats.org/officeDocument/2006/relationships/slideMaster" Target="../slideMasters/slideMaster8.xml" />
</Relationships>
</file>

<file path=ppt/slideLayouts/_rels/slideLayout82.xml.rels>&#65279;<?xml version="1.0" encoding="utf-8" standalone="yes"?>
<Relationships xmlns="http://schemas.openxmlformats.org/package/2006/relationships">
  <Relationship Id="rId1" Type="http://schemas.openxmlformats.org/officeDocument/2006/relationships/slideMaster" Target="../slideMasters/slideMaster8.xml" />
</Relationships>
</file>

<file path=ppt/slideLayouts/_rels/slideLayout83.xml.rels>&#65279;<?xml version="1.0" encoding="utf-8" standalone="yes"?>
<Relationships xmlns="http://schemas.openxmlformats.org/package/2006/relationships">
  <Relationship Id="rId1" Type="http://schemas.openxmlformats.org/officeDocument/2006/relationships/slideMaster" Target="../slideMasters/slideMaster8.xml" />
</Relationships>
</file>

<file path=ppt/slideLayouts/_rels/slideLayout84.xml.rels>&#65279;<?xml version="1.0" encoding="utf-8" standalone="yes"?>
<Relationships xmlns="http://schemas.openxmlformats.org/package/2006/relationships">
  <Relationship Id="rId1" Type="http://schemas.openxmlformats.org/officeDocument/2006/relationships/slideMaster" Target="../slideMasters/slideMaster8.xml" />
</Relationships>
</file>

<file path=ppt/slideLayouts/_rels/slideLayout85.xml.rels>&#65279;<?xml version="1.0" encoding="utf-8" standalone="yes"?>
<Relationships xmlns="http://schemas.openxmlformats.org/package/2006/relationships">
  <Relationship Id="rId1" Type="http://schemas.openxmlformats.org/officeDocument/2006/relationships/slideMaster" Target="../slideMasters/slideMaster8.xml" />
</Relationships>
</file>

<file path=ppt/slideLayouts/_rels/slideLayout86.xml.rels>&#65279;<?xml version="1.0" encoding="utf-8" standalone="yes"?>
<Relationships xmlns="http://schemas.openxmlformats.org/package/2006/relationships">
  <Relationship Id="rId1" Type="http://schemas.openxmlformats.org/officeDocument/2006/relationships/slideMaster" Target="../slideMasters/slideMaster8.xml" />
</Relationships>
</file>

<file path=ppt/slideLayouts/_rels/slideLayout87.xml.rels>&#65279;<?xml version="1.0" encoding="utf-8" standalone="yes"?>
<Relationships xmlns="http://schemas.openxmlformats.org/package/2006/relationships">
  <Relationship Id="rId1" Type="http://schemas.openxmlformats.org/officeDocument/2006/relationships/slideMaster" Target="../slideMasters/slideMaster8.xml" />
</Relationships>
</file>

<file path=ppt/slideLayouts/_rels/slideLayout88.xml.rels>&#65279;<?xml version="1.0" encoding="utf-8" standalone="yes"?>
<Relationships xmlns="http://schemas.openxmlformats.org/package/2006/relationships">
  <Relationship Id="rId1" Type="http://schemas.openxmlformats.org/officeDocument/2006/relationships/slideMaster" Target="../slideMasters/slideMaster8.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4"/>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8F67E8D-A709-4AD8-A8E7-4B881844ED5D}" type="datetime1">
              <a:rPr kumimoji="1" lang="ja-JP" altLang="en-US" smtClean="0"/>
              <a:t>2023/4/19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F37405-E102-44A9-8F5A-16081BA141C3}" type="slidenum">
              <a:rPr kumimoji="1" lang="ja-JP" altLang="en-US" smtClean="0"/>
              <a:pPr/>
              <a:t>‹#›</a:t>
            </a:fld>
            <a:endParaRPr kumimoji="1" lang="ja-JP" altLang="en-US"/>
          </a:p>
        </p:txBody>
      </p:sp>
    </p:spTree>
    <p:extLst>
      <p:ext uri="{BB962C8B-B14F-4D97-AF65-F5344CB8AC3E}">
        <p14:creationId xmlns:p14="http://schemas.microsoft.com/office/powerpoint/2010/main" val="3364400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9A647BC-13E3-45A5-A470-6F318EC351C3}" type="datetime1">
              <a:rPr kumimoji="1" lang="ja-JP" altLang="en-US" smtClean="0"/>
              <a:t>2023/4/19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F37405-E102-44A9-8F5A-16081BA141C3}" type="slidenum">
              <a:rPr kumimoji="1" lang="ja-JP" altLang="en-US" smtClean="0"/>
              <a:pPr/>
              <a:t>‹#›</a:t>
            </a:fld>
            <a:endParaRPr kumimoji="1" lang="ja-JP" altLang="en-US"/>
          </a:p>
        </p:txBody>
      </p:sp>
    </p:spTree>
    <p:extLst>
      <p:ext uri="{BB962C8B-B14F-4D97-AF65-F5344CB8AC3E}">
        <p14:creationId xmlns:p14="http://schemas.microsoft.com/office/powerpoint/2010/main" val="117147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7"/>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47"/>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33FF67A-35EC-4E6C-AC7B-E23A712B9CE9}" type="datetime1">
              <a:rPr kumimoji="1" lang="ja-JP" altLang="en-US" smtClean="0"/>
              <a:t>2023/4/19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F37405-E102-44A9-8F5A-16081BA141C3}" type="slidenum">
              <a:rPr kumimoji="1" lang="ja-JP" altLang="en-US" smtClean="0"/>
              <a:pPr/>
              <a:t>‹#›</a:t>
            </a:fld>
            <a:endParaRPr kumimoji="1" lang="ja-JP" altLang="en-US"/>
          </a:p>
        </p:txBody>
      </p:sp>
    </p:spTree>
    <p:extLst>
      <p:ext uri="{BB962C8B-B14F-4D97-AF65-F5344CB8AC3E}">
        <p14:creationId xmlns:p14="http://schemas.microsoft.com/office/powerpoint/2010/main" val="16027877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238250" y="1124530"/>
            <a:ext cx="7429500" cy="2387600"/>
          </a:xfrm>
        </p:spPr>
        <p:txBody>
          <a:bodyPr anchor="b">
            <a:normAutofit/>
          </a:bodyPr>
          <a:lstStyle>
            <a:lvl1pPr algn="ctr">
              <a:defRPr sz="4875"/>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normAutofit/>
          </a:bodyPr>
          <a:lstStyle>
            <a:lvl1pPr marL="0" indent="0" algn="ctr">
              <a:buNone/>
              <a:defRPr sz="1950">
                <a:solidFill>
                  <a:schemeClr val="tx1">
                    <a:lumMod val="75000"/>
                    <a:lumOff val="25000"/>
                  </a:schemeClr>
                </a:solidFill>
              </a:defRPr>
            </a:lvl1pPr>
            <a:lvl2pPr marL="371475" indent="0" algn="ctr">
              <a:buNone/>
              <a:defRPr sz="2275"/>
            </a:lvl2pPr>
            <a:lvl3pPr marL="742950" indent="0" algn="ctr">
              <a:buNone/>
              <a:defRPr sz="1950"/>
            </a:lvl3pPr>
            <a:lvl4pPr marL="1114425" indent="0" algn="ctr">
              <a:buNone/>
              <a:defRPr sz="1625"/>
            </a:lvl4pPr>
            <a:lvl5pPr marL="1485900" indent="0" algn="ctr">
              <a:buNone/>
              <a:defRPr sz="1625"/>
            </a:lvl5pPr>
            <a:lvl6pPr marL="1857375" indent="0" algn="ctr">
              <a:buNone/>
              <a:defRPr sz="1625"/>
            </a:lvl6pPr>
            <a:lvl7pPr marL="2228850" indent="0" algn="ctr">
              <a:buNone/>
              <a:defRPr sz="1625"/>
            </a:lvl7pPr>
            <a:lvl8pPr marL="2600325" indent="0" algn="ctr">
              <a:buNone/>
              <a:defRPr sz="1625"/>
            </a:lvl8pPr>
            <a:lvl9pPr marL="2971800" indent="0" algn="ctr">
              <a:buNone/>
              <a:defRPr sz="1625"/>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fld id="{DED41407-1978-46CF-B85C-5BE49C20B890}" type="datetime1">
              <a:rPr lang="ja-JP" altLang="en-US" smtClean="0"/>
              <a:t>2023/4/19</a:t>
            </a:fld>
            <a:endParaRPr lang="en-US" altLang="ja-JP"/>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18448960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AFF989AD-AFBA-4E2C-8C65-E76B8D9DE371}" type="datetime1">
              <a:rPr lang="ja-JP" altLang="en-US" smtClean="0"/>
              <a:t>2023/4/19</a:t>
            </a:fld>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8674141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8" y="1712423"/>
            <a:ext cx="8543925" cy="2851208"/>
          </a:xfrm>
        </p:spPr>
        <p:txBody>
          <a:bodyPr anchor="b">
            <a:normAutofit/>
          </a:bodyPr>
          <a:lstStyle>
            <a:lvl1pPr>
              <a:defRPr sz="4875"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8" y="4552634"/>
            <a:ext cx="8543925" cy="1500187"/>
          </a:xfrm>
        </p:spPr>
        <p:txBody>
          <a:bodyPr anchor="t">
            <a:normAutofit/>
          </a:bodyPr>
          <a:lstStyle>
            <a:lvl1pPr marL="0" indent="0">
              <a:buNone/>
              <a:defRPr sz="1950">
                <a:solidFill>
                  <a:schemeClr val="tx1">
                    <a:lumMod val="75000"/>
                    <a:lumOff val="25000"/>
                  </a:schemeClr>
                </a:solidFill>
              </a:defRPr>
            </a:lvl1pPr>
            <a:lvl2pPr marL="371475" indent="0">
              <a:buNone/>
              <a:defRPr sz="1463">
                <a:solidFill>
                  <a:schemeClr val="tx1">
                    <a:tint val="75000"/>
                  </a:schemeClr>
                </a:solidFill>
              </a:defRPr>
            </a:lvl2pPr>
            <a:lvl3pPr marL="742950" indent="0">
              <a:buNone/>
              <a:defRPr sz="1300">
                <a:solidFill>
                  <a:schemeClr val="tx1">
                    <a:tint val="75000"/>
                  </a:schemeClr>
                </a:solidFill>
              </a:defRPr>
            </a:lvl3pPr>
            <a:lvl4pPr marL="1114425" indent="0">
              <a:buNone/>
              <a:defRPr sz="1138">
                <a:solidFill>
                  <a:schemeClr val="tx1">
                    <a:tint val="75000"/>
                  </a:schemeClr>
                </a:solidFill>
              </a:defRPr>
            </a:lvl4pPr>
            <a:lvl5pPr marL="1485900" indent="0">
              <a:buNone/>
              <a:defRPr sz="1138">
                <a:solidFill>
                  <a:schemeClr val="tx1">
                    <a:tint val="75000"/>
                  </a:schemeClr>
                </a:solidFill>
              </a:defRPr>
            </a:lvl5pPr>
            <a:lvl6pPr marL="1857375" indent="0">
              <a:buNone/>
              <a:defRPr sz="1138">
                <a:solidFill>
                  <a:schemeClr val="tx1">
                    <a:tint val="75000"/>
                  </a:schemeClr>
                </a:solidFill>
              </a:defRPr>
            </a:lvl6pPr>
            <a:lvl7pPr marL="2228850" indent="0">
              <a:buNone/>
              <a:defRPr sz="1138">
                <a:solidFill>
                  <a:schemeClr val="tx1">
                    <a:tint val="75000"/>
                  </a:schemeClr>
                </a:solidFill>
              </a:defRPr>
            </a:lvl7pPr>
            <a:lvl8pPr marL="2600325" indent="0">
              <a:buNone/>
              <a:defRPr sz="1138">
                <a:solidFill>
                  <a:schemeClr val="tx1">
                    <a:tint val="75000"/>
                  </a:schemeClr>
                </a:solidFill>
              </a:defRPr>
            </a:lvl8pPr>
            <a:lvl9pPr marL="2971800" indent="0">
              <a:buNone/>
              <a:defRPr sz="1138">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fld id="{54DC59AF-0612-4CEC-8606-D44E3EAB22B2}" type="datetime1">
              <a:rPr lang="ja-JP" altLang="en-US" smtClean="0"/>
              <a:t>2023/4/19</a:t>
            </a:fld>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D671A29E-B6BD-42AC-8420-6C77711A39D5}" type="slidenum">
              <a:rPr lang="en-US" altLang="ja-JP" smtClean="0"/>
              <a:pPr>
                <a:defRPr/>
              </a:pPr>
              <a:t>‹#›</a:t>
            </a:fld>
            <a:endParaRPr lang="en-US" altLang="ja-JP"/>
          </a:p>
        </p:txBody>
      </p:sp>
    </p:spTree>
    <p:extLst>
      <p:ext uri="{BB962C8B-B14F-4D97-AF65-F5344CB8AC3E}">
        <p14:creationId xmlns:p14="http://schemas.microsoft.com/office/powerpoint/2010/main" val="39372335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6666" y="1828801"/>
            <a:ext cx="421005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8801"/>
            <a:ext cx="421005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fld id="{09267CA1-4BDD-4BB5-B0BE-0634B2948883}" type="datetime1">
              <a:rPr lang="ja-JP" altLang="en-US" smtClean="0"/>
              <a:t>2023/4/19</a:t>
            </a:fld>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04437AC1-C163-4628-9E1D-755FE5FCC6FC}" type="slidenum">
              <a:rPr lang="en-US" altLang="ja-JP" smtClean="0"/>
              <a:pPr>
                <a:defRPr/>
              </a:pPr>
              <a:t>‹#›</a:t>
            </a:fld>
            <a:endParaRPr lang="en-US" altLang="ja-JP"/>
          </a:p>
        </p:txBody>
      </p:sp>
    </p:spTree>
    <p:extLst>
      <p:ext uri="{BB962C8B-B14F-4D97-AF65-F5344CB8AC3E}">
        <p14:creationId xmlns:p14="http://schemas.microsoft.com/office/powerpoint/2010/main" val="38434643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6665" y="1681851"/>
            <a:ext cx="4189413" cy="825699"/>
          </a:xfrm>
        </p:spPr>
        <p:txBody>
          <a:bodyPr anchor="b">
            <a:normAutofit/>
          </a:bodyPr>
          <a:lstStyle>
            <a:lvl1pPr marL="0" indent="0">
              <a:spcBef>
                <a:spcPts val="0"/>
              </a:spcBef>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ja-JP" altLang="en-US"/>
              <a:t>マスター テキストの書式設定</a:t>
            </a:r>
          </a:p>
        </p:txBody>
      </p:sp>
      <p:sp>
        <p:nvSpPr>
          <p:cNvPr id="4" name="Content Placeholder 3"/>
          <p:cNvSpPr>
            <a:spLocks noGrp="1"/>
          </p:cNvSpPr>
          <p:nvPr>
            <p:ph sz="half" idx="2"/>
          </p:nvPr>
        </p:nvSpPr>
        <p:spPr>
          <a:xfrm>
            <a:off x="686665" y="2507551"/>
            <a:ext cx="4189413"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851"/>
            <a:ext cx="4210051" cy="825698"/>
          </a:xfrm>
        </p:spPr>
        <p:txBody>
          <a:bodyPr anchor="b"/>
          <a:lstStyle>
            <a:lvl1pPr marL="0" indent="0">
              <a:spcBef>
                <a:spcPts val="0"/>
              </a:spcBef>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7551"/>
            <a:ext cx="421005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pPr>
              <a:defRPr/>
            </a:pPr>
            <a:fld id="{DBD924BD-9FE4-44BD-8C6A-6F5D924191B3}" type="datetime1">
              <a:rPr lang="ja-JP" altLang="en-US" smtClean="0"/>
              <a:t>2023/4/19</a:t>
            </a:fld>
            <a:endParaRPr lang="en-US" altLang="ja-JP"/>
          </a:p>
        </p:txBody>
      </p:sp>
      <p:sp>
        <p:nvSpPr>
          <p:cNvPr id="8" name="Footer Placeholder 7"/>
          <p:cNvSpPr>
            <a:spLocks noGrp="1"/>
          </p:cNvSpPr>
          <p:nvPr>
            <p:ph type="ftr" sz="quarter" idx="11"/>
          </p:nvPr>
        </p:nvSpPr>
        <p:spPr/>
        <p:txBody>
          <a:bodyPr/>
          <a:lstStyle/>
          <a:p>
            <a:pPr>
              <a:defRPr/>
            </a:pPr>
            <a:endParaRPr lang="en-US" altLang="ja-JP"/>
          </a:p>
        </p:txBody>
      </p:sp>
      <p:sp>
        <p:nvSpPr>
          <p:cNvPr id="9" name="Slide Number Placeholder 8"/>
          <p:cNvSpPr>
            <a:spLocks noGrp="1"/>
          </p:cNvSpPr>
          <p:nvPr>
            <p:ph type="sldNum" sz="quarter" idx="12"/>
          </p:nvPr>
        </p:nvSpPr>
        <p:spPr/>
        <p:txBody>
          <a:bodyPr/>
          <a:lstStyle/>
          <a:p>
            <a:pPr>
              <a:defRPr/>
            </a:pPr>
            <a:fld id="{36AE295F-3BF2-4DA3-85D3-27DF9E10714A}" type="slidenum">
              <a:rPr lang="en-US" altLang="ja-JP" smtClean="0"/>
              <a:pPr>
                <a:defRPr/>
              </a:pPr>
              <a:t>‹#›</a:t>
            </a:fld>
            <a:endParaRPr lang="en-US" altLang="ja-JP"/>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40498532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fld id="{54CFE5CB-66CE-4A3D-8F9E-25D2D0346413}" type="datetime1">
              <a:rPr lang="ja-JP" altLang="en-US" smtClean="0"/>
              <a:t>2023/4/19</a:t>
            </a:fld>
            <a:endParaRPr lang="en-US" altLang="ja-JP"/>
          </a:p>
        </p:txBody>
      </p:sp>
      <p:sp>
        <p:nvSpPr>
          <p:cNvPr id="4" name="Footer Placeholder 3"/>
          <p:cNvSpPr>
            <a:spLocks noGrp="1"/>
          </p:cNvSpPr>
          <p:nvPr>
            <p:ph type="ftr" sz="quarter" idx="11"/>
          </p:nvPr>
        </p:nvSpPr>
        <p:spPr/>
        <p:txBody>
          <a:bodyPr/>
          <a:lstStyle/>
          <a:p>
            <a:pPr>
              <a:defRPr/>
            </a:pPr>
            <a:endParaRPr lang="en-US" altLang="ja-JP"/>
          </a:p>
        </p:txBody>
      </p:sp>
      <p:sp>
        <p:nvSpPr>
          <p:cNvPr id="5" name="Slide Number Placeholder 4"/>
          <p:cNvSpPr>
            <a:spLocks noGrp="1"/>
          </p:cNvSpPr>
          <p:nvPr>
            <p:ph type="sldNum" sz="quarter" idx="12"/>
          </p:nvPr>
        </p:nvSpPr>
        <p:spPr/>
        <p:txBody>
          <a:bodyPr/>
          <a:lstStyle/>
          <a:p>
            <a:pPr>
              <a:defRPr/>
            </a:pPr>
            <a:fld id="{E0603A7B-E577-415A-99B2-884D0B003318}" type="slidenum">
              <a:rPr lang="en-US" altLang="ja-JP" smtClean="0"/>
              <a:pPr>
                <a:defRPr/>
              </a:pPr>
              <a:t>‹#›</a:t>
            </a:fld>
            <a:endParaRPr lang="en-US" altLang="ja-JP"/>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31158836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5DB66DFE-09E5-45D8-9C7A-9DDE5747F2A7}" type="datetime1">
              <a:rPr lang="ja-JP" altLang="en-US" smtClean="0"/>
              <a:t>2023/4/19</a:t>
            </a:fld>
            <a:endParaRPr lang="en-US" altLang="ja-JP"/>
          </a:p>
        </p:txBody>
      </p:sp>
      <p:sp>
        <p:nvSpPr>
          <p:cNvPr id="3" name="Footer Placeholder 2"/>
          <p:cNvSpPr>
            <a:spLocks noGrp="1"/>
          </p:cNvSpPr>
          <p:nvPr>
            <p:ph type="ftr" sz="quarter" idx="11"/>
          </p:nvPr>
        </p:nvSpPr>
        <p:spPr/>
        <p:txBody>
          <a:bodyPr/>
          <a:lstStyle/>
          <a:p>
            <a:pPr>
              <a:defRPr/>
            </a:pPr>
            <a:endParaRPr lang="en-US" altLang="ja-JP"/>
          </a:p>
        </p:txBody>
      </p:sp>
      <p:sp>
        <p:nvSpPr>
          <p:cNvPr id="4" name="Slide Number Placeholder 3"/>
          <p:cNvSpPr>
            <a:spLocks noGrp="1"/>
          </p:cNvSpPr>
          <p:nvPr>
            <p:ph type="sldNum" sz="quarter" idx="12"/>
          </p:nvPr>
        </p:nvSpPr>
        <p:spPr>
          <a:xfrm>
            <a:off x="7401272" y="6557217"/>
            <a:ext cx="2228850" cy="365125"/>
          </a:xfrm>
        </p:spPr>
        <p:txBody>
          <a:bodyPr/>
          <a:lstStyle/>
          <a:p>
            <a:pPr>
              <a:defRPr/>
            </a:pPr>
            <a:fld id="{4AFA0483-9F98-45B5-AE9E-FD3EE3DB206E}" type="slidenum">
              <a:rPr lang="en-US" altLang="ja-JP" smtClean="0"/>
              <a:pPr>
                <a:defRPr/>
              </a:pPr>
              <a:t>‹#›</a:t>
            </a:fld>
            <a:endParaRPr lang="en-US" altLang="ja-JP"/>
          </a:p>
        </p:txBody>
      </p:sp>
    </p:spTree>
    <p:extLst>
      <p:ext uri="{BB962C8B-B14F-4D97-AF65-F5344CB8AC3E}">
        <p14:creationId xmlns:p14="http://schemas.microsoft.com/office/powerpoint/2010/main" val="16275354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3514" y="457201"/>
            <a:ext cx="3194685" cy="1600197"/>
          </a:xfrm>
        </p:spPr>
        <p:txBody>
          <a:bodyPr anchor="b">
            <a:normAutofit/>
          </a:bodyPr>
          <a:lstStyle>
            <a:lvl1pPr>
              <a:defRPr sz="2600" b="0"/>
            </a:lvl1pPr>
          </a:lstStyle>
          <a:p>
            <a:r>
              <a:rPr lang="ja-JP" altLang="en-US"/>
              <a:t>マスター タイトルの書式設定</a:t>
            </a:r>
            <a:endParaRPr lang="en-US" dirty="0"/>
          </a:p>
        </p:txBody>
      </p:sp>
      <p:sp>
        <p:nvSpPr>
          <p:cNvPr id="3" name="Content Placeholder 2"/>
          <p:cNvSpPr>
            <a:spLocks noGrp="1"/>
          </p:cNvSpPr>
          <p:nvPr>
            <p:ph idx="1"/>
          </p:nvPr>
        </p:nvSpPr>
        <p:spPr>
          <a:xfrm>
            <a:off x="4210050" y="990600"/>
            <a:ext cx="5014913" cy="4876800"/>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3514" y="2057399"/>
            <a:ext cx="3194685" cy="3810001"/>
          </a:xfrm>
        </p:spPr>
        <p:txBody>
          <a:bodyPr>
            <a:normAutofit/>
          </a:bodyPr>
          <a:lstStyle>
            <a:lvl1pPr marL="0" indent="0">
              <a:lnSpc>
                <a:spcPct val="90000"/>
              </a:lnSpc>
              <a:buNone/>
              <a:defRPr sz="1300"/>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fld id="{A3D6CE7B-D920-4467-8FBB-B3A4399252FD}" type="datetime1">
              <a:rPr lang="ja-JP" altLang="en-US" smtClean="0"/>
              <a:t>2023/4/19</a:t>
            </a:fld>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272BE67E-4971-4305-AA80-9EB7C077C11B}" type="slidenum">
              <a:rPr lang="en-US" altLang="ja-JP" smtClean="0"/>
              <a:pPr>
                <a:defRPr/>
              </a:pPr>
              <a:t>‹#›</a:t>
            </a:fld>
            <a:endParaRPr lang="en-US" altLang="ja-JP"/>
          </a:p>
        </p:txBody>
      </p:sp>
    </p:spTree>
    <p:extLst>
      <p:ext uri="{BB962C8B-B14F-4D97-AF65-F5344CB8AC3E}">
        <p14:creationId xmlns:p14="http://schemas.microsoft.com/office/powerpoint/2010/main" val="1239855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6BAA58B-3727-40C3-8B70-F956A7397DC8}" type="datetime1">
              <a:rPr kumimoji="1" lang="ja-JP" altLang="en-US" smtClean="0"/>
              <a:t>2023/4/19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F37405-E102-44A9-8F5A-16081BA141C3}" type="slidenum">
              <a:rPr kumimoji="1" lang="ja-JP" altLang="en-US" smtClean="0"/>
              <a:pPr/>
              <a:t>‹#›</a:t>
            </a:fld>
            <a:endParaRPr kumimoji="1" lang="ja-JP" altLang="en-US"/>
          </a:p>
        </p:txBody>
      </p:sp>
    </p:spTree>
    <p:extLst>
      <p:ext uri="{BB962C8B-B14F-4D97-AF65-F5344CB8AC3E}">
        <p14:creationId xmlns:p14="http://schemas.microsoft.com/office/powerpoint/2010/main" val="37271724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3514" y="457200"/>
            <a:ext cx="3194685" cy="1600200"/>
          </a:xfrm>
        </p:spPr>
        <p:txBody>
          <a:bodyPr anchor="b">
            <a:normAutofit/>
          </a:bodyPr>
          <a:lstStyle>
            <a:lvl1pPr>
              <a:defRPr sz="26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4210050" y="990600"/>
            <a:ext cx="5014913" cy="4876800"/>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r>
              <a:rPr lang="ja-JP" altLang="en-US"/>
              <a:t>図を追加</a:t>
            </a:r>
            <a:endParaRPr lang="en-US" dirty="0"/>
          </a:p>
        </p:txBody>
      </p:sp>
      <p:sp>
        <p:nvSpPr>
          <p:cNvPr id="4" name="Text Placeholder 3"/>
          <p:cNvSpPr>
            <a:spLocks noGrp="1"/>
          </p:cNvSpPr>
          <p:nvPr>
            <p:ph type="body" sz="half" idx="2"/>
          </p:nvPr>
        </p:nvSpPr>
        <p:spPr>
          <a:xfrm>
            <a:off x="683514" y="2057400"/>
            <a:ext cx="3194685" cy="3810000"/>
          </a:xfrm>
        </p:spPr>
        <p:txBody>
          <a:bodyPr>
            <a:normAutofit/>
          </a:bodyPr>
          <a:lstStyle>
            <a:lvl1pPr marL="0" indent="0">
              <a:lnSpc>
                <a:spcPct val="90000"/>
              </a:lnSpc>
              <a:buNone/>
              <a:defRPr sz="1300"/>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fld id="{ADDF0935-6D88-4524-B030-4746B2688D83}" type="datetime1">
              <a:rPr lang="ja-JP" altLang="en-US" smtClean="0"/>
              <a:t>2023/4/19</a:t>
            </a:fld>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24885782-12B3-44E8-8A81-5624F7C431D7}" type="slidenum">
              <a:rPr lang="en-US" altLang="ja-JP" smtClean="0"/>
              <a:pPr>
                <a:defRPr/>
              </a:pPr>
              <a:t>‹#›</a:t>
            </a:fld>
            <a:endParaRPr lang="en-US" altLang="ja-JP"/>
          </a:p>
        </p:txBody>
      </p:sp>
    </p:spTree>
    <p:extLst>
      <p:ext uri="{BB962C8B-B14F-4D97-AF65-F5344CB8AC3E}">
        <p14:creationId xmlns:p14="http://schemas.microsoft.com/office/powerpoint/2010/main" val="5596019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143F62FE-3DAE-431E-B13F-5DC49D7585B8}" type="datetime1">
              <a:rPr lang="ja-JP" altLang="en-US" smtClean="0"/>
              <a:t>2023/4/19</a:t>
            </a:fld>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44F2F70C-7DB3-4F82-BDDD-AC35699FCF14}" type="slidenum">
              <a:rPr lang="en-US" altLang="ja-JP" smtClean="0"/>
              <a:pPr>
                <a:defRPr/>
              </a:pPr>
              <a:t>‹#›</a:t>
            </a:fld>
            <a:endParaRPr lang="en-US" altLang="ja-JP"/>
          </a:p>
        </p:txBody>
      </p:sp>
    </p:spTree>
    <p:extLst>
      <p:ext uri="{BB962C8B-B14F-4D97-AF65-F5344CB8AC3E}">
        <p14:creationId xmlns:p14="http://schemas.microsoft.com/office/powerpoint/2010/main" val="3686697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1" y="360362"/>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7" y="360363"/>
            <a:ext cx="6284119"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pPr>
              <a:defRPr/>
            </a:pPr>
            <a:fld id="{8F066EF2-EE1F-4412-A515-0439A0801AC1}" type="datetime1">
              <a:rPr lang="ja-JP" altLang="en-US" smtClean="0"/>
              <a:t>2023/4/19</a:t>
            </a:fld>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A389204B-EC1E-4C8B-8DC9-EEB08CEAE1EE}" type="slidenum">
              <a:rPr lang="en-US" altLang="ja-JP" smtClean="0"/>
              <a:pPr>
                <a:defRPr/>
              </a:pPr>
              <a:t>‹#›</a:t>
            </a:fld>
            <a:endParaRPr lang="en-US" altLang="ja-JP"/>
          </a:p>
        </p:txBody>
      </p:sp>
    </p:spTree>
    <p:extLst>
      <p:ext uri="{BB962C8B-B14F-4D97-AF65-F5344CB8AC3E}">
        <p14:creationId xmlns:p14="http://schemas.microsoft.com/office/powerpoint/2010/main" val="336086685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1CE49521-2C6C-4A6F-88D6-D38C49092204}" type="datetime1">
              <a:rPr lang="ja-JP" altLang="en-US" smtClean="0">
                <a:solidFill>
                  <a:prstClr val="black">
                    <a:tint val="75000"/>
                  </a:prstClr>
                </a:solidFill>
              </a:rPr>
              <a:t>2023/4/19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FF9850-F054-4083-A0D0-D07D8226039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0671811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769F3166-77AA-4FA3-B324-8DD1FCCBBD5F}" type="datetime1">
              <a:rPr lang="ja-JP" altLang="en-US" smtClean="0">
                <a:solidFill>
                  <a:prstClr val="black">
                    <a:tint val="75000"/>
                  </a:prstClr>
                </a:solidFill>
              </a:rPr>
              <a:t>2023/4/19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FF9850-F054-4083-A0D0-D07D8226039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8774655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CDDC750-7621-44E6-A5EF-271D49D98060}" type="datetime1">
              <a:rPr lang="ja-JP" altLang="en-US" smtClean="0">
                <a:solidFill>
                  <a:prstClr val="black">
                    <a:tint val="75000"/>
                  </a:prstClr>
                </a:solidFill>
              </a:rPr>
              <a:t>2023/4/19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FF9850-F054-4083-A0D0-D07D8226039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5161123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1F815C55-D245-40B3-9E7F-B59E6D635C11}" type="datetime1">
              <a:rPr lang="ja-JP" altLang="en-US" smtClean="0">
                <a:solidFill>
                  <a:prstClr val="black">
                    <a:tint val="75000"/>
                  </a:prstClr>
                </a:solidFill>
              </a:rPr>
              <a:t>2023/4/19</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FF9850-F054-4083-A0D0-D07D8226039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0790730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0FCD045C-F32B-4FBC-8565-7B452B3D59A1}" type="datetime1">
              <a:rPr lang="ja-JP" altLang="en-US" smtClean="0">
                <a:solidFill>
                  <a:prstClr val="black">
                    <a:tint val="75000"/>
                  </a:prstClr>
                </a:solidFill>
              </a:rPr>
              <a:t>2023/4/19</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D2FF9850-F054-4083-A0D0-D07D8226039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9644563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AE1EFD8C-FC43-450D-A0F0-02F0435342A6}" type="datetime1">
              <a:rPr lang="ja-JP" altLang="en-US" smtClean="0">
                <a:solidFill>
                  <a:prstClr val="black">
                    <a:tint val="75000"/>
                  </a:prstClr>
                </a:solidFill>
              </a:rPr>
              <a:t>2023/4/19</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D2FF9850-F054-4083-A0D0-D07D8226039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1677380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4772F6E-22C1-4465-8E72-7D5443E178F3}" type="datetime1">
              <a:rPr lang="ja-JP" altLang="en-US" smtClean="0">
                <a:solidFill>
                  <a:prstClr val="black">
                    <a:tint val="75000"/>
                  </a:prstClr>
                </a:solidFill>
              </a:rPr>
              <a:t>2023/4/19</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D2FF9850-F054-4083-A0D0-D07D8226039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74046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9"/>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7A74695-CCB6-4E63-ABF8-5C0C79816B7C}" type="datetime1">
              <a:rPr kumimoji="1" lang="ja-JP" altLang="en-US" smtClean="0"/>
              <a:t>2023/4/19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F37405-E102-44A9-8F5A-16081BA141C3}" type="slidenum">
              <a:rPr kumimoji="1" lang="ja-JP" altLang="en-US" smtClean="0"/>
              <a:pPr/>
              <a:t>‹#›</a:t>
            </a:fld>
            <a:endParaRPr kumimoji="1" lang="ja-JP" altLang="en-US"/>
          </a:p>
        </p:txBody>
      </p:sp>
    </p:spTree>
    <p:extLst>
      <p:ext uri="{BB962C8B-B14F-4D97-AF65-F5344CB8AC3E}">
        <p14:creationId xmlns:p14="http://schemas.microsoft.com/office/powerpoint/2010/main" val="50398730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9E9EDB14-229A-4F76-B3FE-B120258585CE}" type="datetime1">
              <a:rPr lang="ja-JP" altLang="en-US" smtClean="0">
                <a:solidFill>
                  <a:prstClr val="black">
                    <a:tint val="75000"/>
                  </a:prstClr>
                </a:solidFill>
              </a:rPr>
              <a:t>2023/4/19</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FF9850-F054-4083-A0D0-D07D8226039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235595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ABC51D5-334C-4ADD-A692-C8EC4A81087C}" type="datetime1">
              <a:rPr lang="ja-JP" altLang="en-US" smtClean="0">
                <a:solidFill>
                  <a:prstClr val="black">
                    <a:tint val="75000"/>
                  </a:prstClr>
                </a:solidFill>
              </a:rPr>
              <a:t>2023/4/19</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FF9850-F054-4083-A0D0-D07D8226039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7203406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6AD98EB-53F0-4171-8A80-3B1B954B76EC}" type="datetime1">
              <a:rPr lang="ja-JP" altLang="en-US" smtClean="0">
                <a:solidFill>
                  <a:prstClr val="black">
                    <a:tint val="75000"/>
                  </a:prstClr>
                </a:solidFill>
              </a:rPr>
              <a:t>2023/4/19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FF9850-F054-4083-A0D0-D07D8226039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4157416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69A2F5F-06B6-45B7-ACBD-6AA47D9C095C}" type="datetime1">
              <a:rPr lang="ja-JP" altLang="en-US" smtClean="0">
                <a:solidFill>
                  <a:prstClr val="black">
                    <a:tint val="75000"/>
                  </a:prstClr>
                </a:solidFill>
              </a:rPr>
              <a:t>2023/4/19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FF9850-F054-4083-A0D0-D07D8226039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6440300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238250" y="1124530"/>
            <a:ext cx="7429500" cy="2387600"/>
          </a:xfrm>
        </p:spPr>
        <p:txBody>
          <a:bodyPr anchor="b">
            <a:normAutofit/>
          </a:bodyPr>
          <a:lstStyle>
            <a:lvl1pPr algn="ctr">
              <a:defRPr sz="4875"/>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normAutofit/>
          </a:bodyPr>
          <a:lstStyle>
            <a:lvl1pPr marL="0" indent="0" algn="ctr">
              <a:buNone/>
              <a:defRPr sz="1950">
                <a:solidFill>
                  <a:schemeClr val="tx1">
                    <a:lumMod val="75000"/>
                    <a:lumOff val="25000"/>
                  </a:schemeClr>
                </a:solidFill>
              </a:defRPr>
            </a:lvl1pPr>
            <a:lvl2pPr marL="371475" indent="0" algn="ctr">
              <a:buNone/>
              <a:defRPr sz="2275"/>
            </a:lvl2pPr>
            <a:lvl3pPr marL="742950" indent="0" algn="ctr">
              <a:buNone/>
              <a:defRPr sz="1950"/>
            </a:lvl3pPr>
            <a:lvl4pPr marL="1114425" indent="0" algn="ctr">
              <a:buNone/>
              <a:defRPr sz="1625"/>
            </a:lvl4pPr>
            <a:lvl5pPr marL="1485900" indent="0" algn="ctr">
              <a:buNone/>
              <a:defRPr sz="1625"/>
            </a:lvl5pPr>
            <a:lvl6pPr marL="1857375" indent="0" algn="ctr">
              <a:buNone/>
              <a:defRPr sz="1625"/>
            </a:lvl6pPr>
            <a:lvl7pPr marL="2228850" indent="0" algn="ctr">
              <a:buNone/>
              <a:defRPr sz="1625"/>
            </a:lvl7pPr>
            <a:lvl8pPr marL="2600325" indent="0" algn="ctr">
              <a:buNone/>
              <a:defRPr sz="1625"/>
            </a:lvl8pPr>
            <a:lvl9pPr marL="2971800" indent="0" algn="ctr">
              <a:buNone/>
              <a:defRPr sz="1625"/>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fld id="{2D54A4D9-08E0-43DD-AC21-2AECDD31B9A6}"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6549759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23F103B8-2A8F-4848-81BB-E892598415ED}"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5141404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8" y="1712423"/>
            <a:ext cx="8543925" cy="2851208"/>
          </a:xfrm>
        </p:spPr>
        <p:txBody>
          <a:bodyPr anchor="b">
            <a:normAutofit/>
          </a:bodyPr>
          <a:lstStyle>
            <a:lvl1pPr>
              <a:defRPr sz="4875"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8" y="4552634"/>
            <a:ext cx="8543925" cy="1500187"/>
          </a:xfrm>
        </p:spPr>
        <p:txBody>
          <a:bodyPr anchor="t">
            <a:normAutofit/>
          </a:bodyPr>
          <a:lstStyle>
            <a:lvl1pPr marL="0" indent="0">
              <a:buNone/>
              <a:defRPr sz="1950">
                <a:solidFill>
                  <a:schemeClr val="tx1">
                    <a:lumMod val="75000"/>
                    <a:lumOff val="25000"/>
                  </a:schemeClr>
                </a:solidFill>
              </a:defRPr>
            </a:lvl1pPr>
            <a:lvl2pPr marL="371475" indent="0">
              <a:buNone/>
              <a:defRPr sz="1463">
                <a:solidFill>
                  <a:schemeClr val="tx1">
                    <a:tint val="75000"/>
                  </a:schemeClr>
                </a:solidFill>
              </a:defRPr>
            </a:lvl2pPr>
            <a:lvl3pPr marL="742950" indent="0">
              <a:buNone/>
              <a:defRPr sz="1300">
                <a:solidFill>
                  <a:schemeClr val="tx1">
                    <a:tint val="75000"/>
                  </a:schemeClr>
                </a:solidFill>
              </a:defRPr>
            </a:lvl3pPr>
            <a:lvl4pPr marL="1114425" indent="0">
              <a:buNone/>
              <a:defRPr sz="1138">
                <a:solidFill>
                  <a:schemeClr val="tx1">
                    <a:tint val="75000"/>
                  </a:schemeClr>
                </a:solidFill>
              </a:defRPr>
            </a:lvl4pPr>
            <a:lvl5pPr marL="1485900" indent="0">
              <a:buNone/>
              <a:defRPr sz="1138">
                <a:solidFill>
                  <a:schemeClr val="tx1">
                    <a:tint val="75000"/>
                  </a:schemeClr>
                </a:solidFill>
              </a:defRPr>
            </a:lvl5pPr>
            <a:lvl6pPr marL="1857375" indent="0">
              <a:buNone/>
              <a:defRPr sz="1138">
                <a:solidFill>
                  <a:schemeClr val="tx1">
                    <a:tint val="75000"/>
                  </a:schemeClr>
                </a:solidFill>
              </a:defRPr>
            </a:lvl6pPr>
            <a:lvl7pPr marL="2228850" indent="0">
              <a:buNone/>
              <a:defRPr sz="1138">
                <a:solidFill>
                  <a:schemeClr val="tx1">
                    <a:tint val="75000"/>
                  </a:schemeClr>
                </a:solidFill>
              </a:defRPr>
            </a:lvl7pPr>
            <a:lvl8pPr marL="2600325" indent="0">
              <a:buNone/>
              <a:defRPr sz="1138">
                <a:solidFill>
                  <a:schemeClr val="tx1">
                    <a:tint val="75000"/>
                  </a:schemeClr>
                </a:solidFill>
              </a:defRPr>
            </a:lvl8pPr>
            <a:lvl9pPr marL="2971800" indent="0">
              <a:buNone/>
              <a:defRPr sz="1138">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fld id="{2FAA74C2-0D09-467C-9016-17B642FBDFC8}"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pPr>
              <a:defRPr/>
            </a:pPr>
            <a:fld id="{D671A29E-B6BD-42AC-8420-6C77711A39D5}"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8131057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6666" y="1828801"/>
            <a:ext cx="421005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8801"/>
            <a:ext cx="421005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fld id="{ACBF90F0-A8D7-45FF-B590-3FB0AFE48C52}"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6" name="Footer Placeholder 5"/>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pPr>
              <a:defRPr/>
            </a:pPr>
            <a:fld id="{04437AC1-C163-4628-9E1D-755FE5FCC6FC}"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44893841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6665" y="1681851"/>
            <a:ext cx="4189413" cy="825699"/>
          </a:xfrm>
        </p:spPr>
        <p:txBody>
          <a:bodyPr anchor="b">
            <a:normAutofit/>
          </a:bodyPr>
          <a:lstStyle>
            <a:lvl1pPr marL="0" indent="0">
              <a:spcBef>
                <a:spcPts val="0"/>
              </a:spcBef>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ja-JP" altLang="en-US"/>
              <a:t>マスター テキストの書式設定</a:t>
            </a:r>
          </a:p>
        </p:txBody>
      </p:sp>
      <p:sp>
        <p:nvSpPr>
          <p:cNvPr id="4" name="Content Placeholder 3"/>
          <p:cNvSpPr>
            <a:spLocks noGrp="1"/>
          </p:cNvSpPr>
          <p:nvPr>
            <p:ph sz="half" idx="2"/>
          </p:nvPr>
        </p:nvSpPr>
        <p:spPr>
          <a:xfrm>
            <a:off x="686665" y="2507551"/>
            <a:ext cx="4189413"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851"/>
            <a:ext cx="4210051" cy="825698"/>
          </a:xfrm>
        </p:spPr>
        <p:txBody>
          <a:bodyPr anchor="b"/>
          <a:lstStyle>
            <a:lvl1pPr marL="0" indent="0">
              <a:spcBef>
                <a:spcPts val="0"/>
              </a:spcBef>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7551"/>
            <a:ext cx="421005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pPr>
              <a:defRPr/>
            </a:pPr>
            <a:fld id="{3417039D-DFED-488A-8DB1-7ABB4AD16DF8}"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8" name="Footer Placeholder 7"/>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pPr>
              <a:defRPr/>
            </a:pPr>
            <a:fld id="{36AE295F-3BF2-4DA3-85D3-27DF9E10714A}" type="slidenum">
              <a:rPr lang="en-US" altLang="ja-JP" smtClean="0">
                <a:solidFill>
                  <a:prstClr val="black">
                    <a:tint val="75000"/>
                  </a:prstClr>
                </a:solidFill>
              </a:rPr>
              <a:pPr>
                <a:defRPr/>
              </a:pPr>
              <a:t>‹#›</a:t>
            </a:fld>
            <a:endParaRPr lang="en-US" altLang="ja-JP">
              <a:solidFill>
                <a:prstClr val="black">
                  <a:tint val="75000"/>
                </a:prstClr>
              </a:solidFill>
            </a:endParaRPr>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133804535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fld id="{C0173429-EFC6-443F-BFF9-4B8A4DC24470}"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4" name="Footer Placeholder 3"/>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5" name="Slide Number Placeholder 4"/>
          <p:cNvSpPr>
            <a:spLocks noGrp="1"/>
          </p:cNvSpPr>
          <p:nvPr>
            <p:ph type="sldNum" sz="quarter" idx="12"/>
          </p:nvPr>
        </p:nvSpPr>
        <p:spPr/>
        <p:txBody>
          <a:bodyPr/>
          <a:lstStyle/>
          <a:p>
            <a:pPr>
              <a:defRPr/>
            </a:pPr>
            <a:fld id="{E0603A7B-E577-415A-99B2-884D0B003318}" type="slidenum">
              <a:rPr lang="en-US" altLang="ja-JP" smtClean="0">
                <a:solidFill>
                  <a:prstClr val="black">
                    <a:tint val="75000"/>
                  </a:prstClr>
                </a:solidFill>
              </a:rPr>
              <a:pPr>
                <a:defRPr/>
              </a:pPr>
              <a:t>‹#›</a:t>
            </a:fld>
            <a:endParaRPr lang="en-US" altLang="ja-JP">
              <a:solidFill>
                <a:prstClr val="black">
                  <a:tint val="75000"/>
                </a:prstClr>
              </a:solidFill>
            </a:endParaRPr>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2069314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F5F5740-B659-480E-B397-6C30F743CF1C}" type="datetime1">
              <a:rPr kumimoji="1" lang="ja-JP" altLang="en-US" smtClean="0"/>
              <a:t>2023/4/19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3F37405-E102-44A9-8F5A-16081BA141C3}" type="slidenum">
              <a:rPr kumimoji="1" lang="ja-JP" altLang="en-US" smtClean="0"/>
              <a:pPr/>
              <a:t>‹#›</a:t>
            </a:fld>
            <a:endParaRPr kumimoji="1" lang="ja-JP" altLang="en-US"/>
          </a:p>
        </p:txBody>
      </p:sp>
    </p:spTree>
    <p:extLst>
      <p:ext uri="{BB962C8B-B14F-4D97-AF65-F5344CB8AC3E}">
        <p14:creationId xmlns:p14="http://schemas.microsoft.com/office/powerpoint/2010/main" val="306112406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EF36B215-59D4-41D0-96BC-DE9BEA272F00}"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3" name="Footer Placeholder 2"/>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4" name="Slide Number Placeholder 3"/>
          <p:cNvSpPr>
            <a:spLocks noGrp="1"/>
          </p:cNvSpPr>
          <p:nvPr>
            <p:ph type="sldNum" sz="quarter" idx="12"/>
          </p:nvPr>
        </p:nvSpPr>
        <p:spPr>
          <a:xfrm>
            <a:off x="7401272" y="6557217"/>
            <a:ext cx="2228850" cy="365125"/>
          </a:xfrm>
        </p:spPr>
        <p:txBody>
          <a:bodyPr/>
          <a:lstStyle/>
          <a:p>
            <a:pPr>
              <a:defRPr/>
            </a:pPr>
            <a:fld id="{4AFA0483-9F98-45B5-AE9E-FD3EE3DB206E}"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0649281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3514" y="457201"/>
            <a:ext cx="3194685" cy="1600197"/>
          </a:xfrm>
        </p:spPr>
        <p:txBody>
          <a:bodyPr anchor="b">
            <a:normAutofit/>
          </a:bodyPr>
          <a:lstStyle>
            <a:lvl1pPr>
              <a:defRPr sz="2600" b="0"/>
            </a:lvl1pPr>
          </a:lstStyle>
          <a:p>
            <a:r>
              <a:rPr lang="ja-JP" altLang="en-US"/>
              <a:t>マスター タイトルの書式設定</a:t>
            </a:r>
            <a:endParaRPr lang="en-US" dirty="0"/>
          </a:p>
        </p:txBody>
      </p:sp>
      <p:sp>
        <p:nvSpPr>
          <p:cNvPr id="3" name="Content Placeholder 2"/>
          <p:cNvSpPr>
            <a:spLocks noGrp="1"/>
          </p:cNvSpPr>
          <p:nvPr>
            <p:ph idx="1"/>
          </p:nvPr>
        </p:nvSpPr>
        <p:spPr>
          <a:xfrm>
            <a:off x="4210050" y="990600"/>
            <a:ext cx="5014913" cy="4876800"/>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3514" y="2057399"/>
            <a:ext cx="3194685" cy="3810001"/>
          </a:xfrm>
        </p:spPr>
        <p:txBody>
          <a:bodyPr>
            <a:normAutofit/>
          </a:bodyPr>
          <a:lstStyle>
            <a:lvl1pPr marL="0" indent="0">
              <a:lnSpc>
                <a:spcPct val="90000"/>
              </a:lnSpc>
              <a:buNone/>
              <a:defRPr sz="1300"/>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fld id="{24A9B915-4989-4F32-9359-E507A65D9B7B}"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6" name="Footer Placeholder 5"/>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pPr>
              <a:defRPr/>
            </a:pPr>
            <a:fld id="{272BE67E-4971-4305-AA80-9EB7C077C11B}"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88167458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3514" y="457200"/>
            <a:ext cx="3194685" cy="1600200"/>
          </a:xfrm>
        </p:spPr>
        <p:txBody>
          <a:bodyPr anchor="b">
            <a:normAutofit/>
          </a:bodyPr>
          <a:lstStyle>
            <a:lvl1pPr>
              <a:defRPr sz="26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4210050" y="990600"/>
            <a:ext cx="5014913" cy="4876800"/>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r>
              <a:rPr lang="ja-JP" altLang="en-US"/>
              <a:t>図を追加</a:t>
            </a:r>
            <a:endParaRPr lang="en-US" dirty="0"/>
          </a:p>
        </p:txBody>
      </p:sp>
      <p:sp>
        <p:nvSpPr>
          <p:cNvPr id="4" name="Text Placeholder 3"/>
          <p:cNvSpPr>
            <a:spLocks noGrp="1"/>
          </p:cNvSpPr>
          <p:nvPr>
            <p:ph type="body" sz="half" idx="2"/>
          </p:nvPr>
        </p:nvSpPr>
        <p:spPr>
          <a:xfrm>
            <a:off x="683514" y="2057400"/>
            <a:ext cx="3194685" cy="3810000"/>
          </a:xfrm>
        </p:spPr>
        <p:txBody>
          <a:bodyPr>
            <a:normAutofit/>
          </a:bodyPr>
          <a:lstStyle>
            <a:lvl1pPr marL="0" indent="0">
              <a:lnSpc>
                <a:spcPct val="90000"/>
              </a:lnSpc>
              <a:buNone/>
              <a:defRPr sz="1300"/>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fld id="{A1183EC4-966B-40F6-ACEB-7DBC5AEDBC42}"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6" name="Footer Placeholder 5"/>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pPr>
              <a:defRPr/>
            </a:pPr>
            <a:fld id="{24885782-12B3-44E8-8A81-5624F7C431D7}"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98259944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67BB840C-D6A3-4B18-952B-64BB0106F953}"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pPr>
              <a:defRPr/>
            </a:pPr>
            <a:fld id="{44F2F70C-7DB3-4F82-BDDD-AC35699FCF14}"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48824260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1" y="360362"/>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7" y="360363"/>
            <a:ext cx="6284119"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pPr>
              <a:defRPr/>
            </a:pPr>
            <a:fld id="{586B60E7-A729-4E74-9380-D18D184C0A0B}"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pPr>
              <a:defRPr/>
            </a:pPr>
            <a:fld id="{A389204B-EC1E-4C8B-8DC9-EEB08CEAE1EE}"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30464311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238250" y="1124530"/>
            <a:ext cx="7429500" cy="2387600"/>
          </a:xfrm>
        </p:spPr>
        <p:txBody>
          <a:bodyPr anchor="b">
            <a:normAutofit/>
          </a:bodyPr>
          <a:lstStyle>
            <a:lvl1pPr algn="ctr">
              <a:defRPr sz="4875"/>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normAutofit/>
          </a:bodyPr>
          <a:lstStyle>
            <a:lvl1pPr marL="0" indent="0" algn="ctr">
              <a:buNone/>
              <a:defRPr sz="1950">
                <a:solidFill>
                  <a:schemeClr val="tx1">
                    <a:lumMod val="75000"/>
                    <a:lumOff val="25000"/>
                  </a:schemeClr>
                </a:solidFill>
              </a:defRPr>
            </a:lvl1pPr>
            <a:lvl2pPr marL="371475" indent="0" algn="ctr">
              <a:buNone/>
              <a:defRPr sz="2275"/>
            </a:lvl2pPr>
            <a:lvl3pPr marL="742950" indent="0" algn="ctr">
              <a:buNone/>
              <a:defRPr sz="1950"/>
            </a:lvl3pPr>
            <a:lvl4pPr marL="1114425" indent="0" algn="ctr">
              <a:buNone/>
              <a:defRPr sz="1625"/>
            </a:lvl4pPr>
            <a:lvl5pPr marL="1485900" indent="0" algn="ctr">
              <a:buNone/>
              <a:defRPr sz="1625"/>
            </a:lvl5pPr>
            <a:lvl6pPr marL="1857375" indent="0" algn="ctr">
              <a:buNone/>
              <a:defRPr sz="1625"/>
            </a:lvl6pPr>
            <a:lvl7pPr marL="2228850" indent="0" algn="ctr">
              <a:buNone/>
              <a:defRPr sz="1625"/>
            </a:lvl7pPr>
            <a:lvl8pPr marL="2600325" indent="0" algn="ctr">
              <a:buNone/>
              <a:defRPr sz="1625"/>
            </a:lvl8pPr>
            <a:lvl9pPr marL="2971800" indent="0" algn="ctr">
              <a:buNone/>
              <a:defRPr sz="1625"/>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fld id="{52EA52C5-6AD0-46A3-98F4-539CDB022D8F}"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5833712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38FB02A8-CCF0-42AA-9711-646ED4CC22DA}"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607357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8" y="1712423"/>
            <a:ext cx="8543925" cy="2851208"/>
          </a:xfrm>
        </p:spPr>
        <p:txBody>
          <a:bodyPr anchor="b">
            <a:normAutofit/>
          </a:bodyPr>
          <a:lstStyle>
            <a:lvl1pPr>
              <a:defRPr sz="4875"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8" y="4552634"/>
            <a:ext cx="8543925" cy="1500187"/>
          </a:xfrm>
        </p:spPr>
        <p:txBody>
          <a:bodyPr anchor="t">
            <a:normAutofit/>
          </a:bodyPr>
          <a:lstStyle>
            <a:lvl1pPr marL="0" indent="0">
              <a:buNone/>
              <a:defRPr sz="1950">
                <a:solidFill>
                  <a:schemeClr val="tx1">
                    <a:lumMod val="75000"/>
                    <a:lumOff val="25000"/>
                  </a:schemeClr>
                </a:solidFill>
              </a:defRPr>
            </a:lvl1pPr>
            <a:lvl2pPr marL="371475" indent="0">
              <a:buNone/>
              <a:defRPr sz="1463">
                <a:solidFill>
                  <a:schemeClr val="tx1">
                    <a:tint val="75000"/>
                  </a:schemeClr>
                </a:solidFill>
              </a:defRPr>
            </a:lvl2pPr>
            <a:lvl3pPr marL="742950" indent="0">
              <a:buNone/>
              <a:defRPr sz="1300">
                <a:solidFill>
                  <a:schemeClr val="tx1">
                    <a:tint val="75000"/>
                  </a:schemeClr>
                </a:solidFill>
              </a:defRPr>
            </a:lvl3pPr>
            <a:lvl4pPr marL="1114425" indent="0">
              <a:buNone/>
              <a:defRPr sz="1138">
                <a:solidFill>
                  <a:schemeClr val="tx1">
                    <a:tint val="75000"/>
                  </a:schemeClr>
                </a:solidFill>
              </a:defRPr>
            </a:lvl4pPr>
            <a:lvl5pPr marL="1485900" indent="0">
              <a:buNone/>
              <a:defRPr sz="1138">
                <a:solidFill>
                  <a:schemeClr val="tx1">
                    <a:tint val="75000"/>
                  </a:schemeClr>
                </a:solidFill>
              </a:defRPr>
            </a:lvl5pPr>
            <a:lvl6pPr marL="1857375" indent="0">
              <a:buNone/>
              <a:defRPr sz="1138">
                <a:solidFill>
                  <a:schemeClr val="tx1">
                    <a:tint val="75000"/>
                  </a:schemeClr>
                </a:solidFill>
              </a:defRPr>
            </a:lvl6pPr>
            <a:lvl7pPr marL="2228850" indent="0">
              <a:buNone/>
              <a:defRPr sz="1138">
                <a:solidFill>
                  <a:schemeClr val="tx1">
                    <a:tint val="75000"/>
                  </a:schemeClr>
                </a:solidFill>
              </a:defRPr>
            </a:lvl7pPr>
            <a:lvl8pPr marL="2600325" indent="0">
              <a:buNone/>
              <a:defRPr sz="1138">
                <a:solidFill>
                  <a:schemeClr val="tx1">
                    <a:tint val="75000"/>
                  </a:schemeClr>
                </a:solidFill>
              </a:defRPr>
            </a:lvl8pPr>
            <a:lvl9pPr marL="2971800" indent="0">
              <a:buNone/>
              <a:defRPr sz="1138">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fld id="{014B4492-8EF7-420B-A479-29093AC2B3D8}"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pPr>
              <a:defRPr/>
            </a:pPr>
            <a:fld id="{D671A29E-B6BD-42AC-8420-6C77711A39D5}"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67890312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6666" y="1828801"/>
            <a:ext cx="421005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8801"/>
            <a:ext cx="421005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fld id="{556E2BF7-F6E8-4F72-B3D3-DC97DD92C0A3}"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6" name="Footer Placeholder 5"/>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pPr>
              <a:defRPr/>
            </a:pPr>
            <a:fld id="{04437AC1-C163-4628-9E1D-755FE5FCC6FC}"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406665139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6665" y="1681851"/>
            <a:ext cx="4189413" cy="825699"/>
          </a:xfrm>
        </p:spPr>
        <p:txBody>
          <a:bodyPr anchor="b">
            <a:normAutofit/>
          </a:bodyPr>
          <a:lstStyle>
            <a:lvl1pPr marL="0" indent="0">
              <a:spcBef>
                <a:spcPts val="0"/>
              </a:spcBef>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ja-JP" altLang="en-US"/>
              <a:t>マスター テキストの書式設定</a:t>
            </a:r>
          </a:p>
        </p:txBody>
      </p:sp>
      <p:sp>
        <p:nvSpPr>
          <p:cNvPr id="4" name="Content Placeholder 3"/>
          <p:cNvSpPr>
            <a:spLocks noGrp="1"/>
          </p:cNvSpPr>
          <p:nvPr>
            <p:ph sz="half" idx="2"/>
          </p:nvPr>
        </p:nvSpPr>
        <p:spPr>
          <a:xfrm>
            <a:off x="686665" y="2507551"/>
            <a:ext cx="4189413"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851"/>
            <a:ext cx="4210051" cy="825698"/>
          </a:xfrm>
        </p:spPr>
        <p:txBody>
          <a:bodyPr anchor="b"/>
          <a:lstStyle>
            <a:lvl1pPr marL="0" indent="0">
              <a:spcBef>
                <a:spcPts val="0"/>
              </a:spcBef>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7551"/>
            <a:ext cx="421005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pPr>
              <a:defRPr/>
            </a:pPr>
            <a:fld id="{15829CF8-51D5-4C89-A4BA-3ACEC0AE5298}"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8" name="Footer Placeholder 7"/>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pPr>
              <a:defRPr/>
            </a:pPr>
            <a:fld id="{36AE295F-3BF2-4DA3-85D3-27DF9E10714A}" type="slidenum">
              <a:rPr lang="en-US" altLang="ja-JP" smtClean="0">
                <a:solidFill>
                  <a:prstClr val="black">
                    <a:tint val="75000"/>
                  </a:prstClr>
                </a:solidFill>
              </a:rPr>
              <a:pPr>
                <a:defRPr/>
              </a:pPr>
              <a:t>‹#›</a:t>
            </a:fld>
            <a:endParaRPr lang="en-US" altLang="ja-JP">
              <a:solidFill>
                <a:prstClr val="black">
                  <a:tint val="75000"/>
                </a:prstClr>
              </a:solidFill>
            </a:endParaRPr>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1692252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0998849-8626-418C-8BBC-97D31FB69815}" type="datetime1">
              <a:rPr kumimoji="1" lang="ja-JP" altLang="en-US" smtClean="0"/>
              <a:t>2023/4/19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3F37405-E102-44A9-8F5A-16081BA141C3}" type="slidenum">
              <a:rPr kumimoji="1" lang="ja-JP" altLang="en-US" smtClean="0"/>
              <a:pPr/>
              <a:t>‹#›</a:t>
            </a:fld>
            <a:endParaRPr kumimoji="1" lang="ja-JP" altLang="en-US"/>
          </a:p>
        </p:txBody>
      </p:sp>
    </p:spTree>
    <p:extLst>
      <p:ext uri="{BB962C8B-B14F-4D97-AF65-F5344CB8AC3E}">
        <p14:creationId xmlns:p14="http://schemas.microsoft.com/office/powerpoint/2010/main" val="357863946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fld id="{D4173282-8C47-4090-92B9-00C6D87CB9FC}"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4" name="Footer Placeholder 3"/>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5" name="Slide Number Placeholder 4"/>
          <p:cNvSpPr>
            <a:spLocks noGrp="1"/>
          </p:cNvSpPr>
          <p:nvPr>
            <p:ph type="sldNum" sz="quarter" idx="12"/>
          </p:nvPr>
        </p:nvSpPr>
        <p:spPr/>
        <p:txBody>
          <a:bodyPr/>
          <a:lstStyle/>
          <a:p>
            <a:pPr>
              <a:defRPr/>
            </a:pPr>
            <a:fld id="{E0603A7B-E577-415A-99B2-884D0B003318}" type="slidenum">
              <a:rPr lang="en-US" altLang="ja-JP" smtClean="0">
                <a:solidFill>
                  <a:prstClr val="black">
                    <a:tint val="75000"/>
                  </a:prstClr>
                </a:solidFill>
              </a:rPr>
              <a:pPr>
                <a:defRPr/>
              </a:pPr>
              <a:t>‹#›</a:t>
            </a:fld>
            <a:endParaRPr lang="en-US" altLang="ja-JP">
              <a:solidFill>
                <a:prstClr val="black">
                  <a:tint val="75000"/>
                </a:prstClr>
              </a:solidFill>
            </a:endParaRPr>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175892870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D270473C-EE6A-4726-A4AA-DE2E5BEB93B6}"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3" name="Footer Placeholder 2"/>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4" name="Slide Number Placeholder 3"/>
          <p:cNvSpPr>
            <a:spLocks noGrp="1"/>
          </p:cNvSpPr>
          <p:nvPr>
            <p:ph type="sldNum" sz="quarter" idx="12"/>
          </p:nvPr>
        </p:nvSpPr>
        <p:spPr>
          <a:xfrm>
            <a:off x="7401272" y="6557217"/>
            <a:ext cx="2228850" cy="365125"/>
          </a:xfrm>
        </p:spPr>
        <p:txBody>
          <a:bodyPr/>
          <a:lstStyle/>
          <a:p>
            <a:pPr>
              <a:defRPr/>
            </a:pPr>
            <a:fld id="{4AFA0483-9F98-45B5-AE9E-FD3EE3DB206E}"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41459144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3514" y="457201"/>
            <a:ext cx="3194685" cy="1600197"/>
          </a:xfrm>
        </p:spPr>
        <p:txBody>
          <a:bodyPr anchor="b">
            <a:normAutofit/>
          </a:bodyPr>
          <a:lstStyle>
            <a:lvl1pPr>
              <a:defRPr sz="2600" b="0"/>
            </a:lvl1pPr>
          </a:lstStyle>
          <a:p>
            <a:r>
              <a:rPr lang="ja-JP" altLang="en-US"/>
              <a:t>マスター タイトルの書式設定</a:t>
            </a:r>
            <a:endParaRPr lang="en-US" dirty="0"/>
          </a:p>
        </p:txBody>
      </p:sp>
      <p:sp>
        <p:nvSpPr>
          <p:cNvPr id="3" name="Content Placeholder 2"/>
          <p:cNvSpPr>
            <a:spLocks noGrp="1"/>
          </p:cNvSpPr>
          <p:nvPr>
            <p:ph idx="1"/>
          </p:nvPr>
        </p:nvSpPr>
        <p:spPr>
          <a:xfrm>
            <a:off x="4210050" y="990600"/>
            <a:ext cx="5014913" cy="4876800"/>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3514" y="2057399"/>
            <a:ext cx="3194685" cy="3810001"/>
          </a:xfrm>
        </p:spPr>
        <p:txBody>
          <a:bodyPr>
            <a:normAutofit/>
          </a:bodyPr>
          <a:lstStyle>
            <a:lvl1pPr marL="0" indent="0">
              <a:lnSpc>
                <a:spcPct val="90000"/>
              </a:lnSpc>
              <a:buNone/>
              <a:defRPr sz="1300"/>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fld id="{39B8F3A4-9F56-4EAB-A003-07FA885853C0}"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6" name="Footer Placeholder 5"/>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pPr>
              <a:defRPr/>
            </a:pPr>
            <a:fld id="{272BE67E-4971-4305-AA80-9EB7C077C11B}"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05248263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3514" y="457200"/>
            <a:ext cx="3194685" cy="1600200"/>
          </a:xfrm>
        </p:spPr>
        <p:txBody>
          <a:bodyPr anchor="b">
            <a:normAutofit/>
          </a:bodyPr>
          <a:lstStyle>
            <a:lvl1pPr>
              <a:defRPr sz="26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4210050" y="990600"/>
            <a:ext cx="5014913" cy="4876800"/>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r>
              <a:rPr lang="ja-JP" altLang="en-US"/>
              <a:t>図を追加</a:t>
            </a:r>
            <a:endParaRPr lang="en-US" dirty="0"/>
          </a:p>
        </p:txBody>
      </p:sp>
      <p:sp>
        <p:nvSpPr>
          <p:cNvPr id="4" name="Text Placeholder 3"/>
          <p:cNvSpPr>
            <a:spLocks noGrp="1"/>
          </p:cNvSpPr>
          <p:nvPr>
            <p:ph type="body" sz="half" idx="2"/>
          </p:nvPr>
        </p:nvSpPr>
        <p:spPr>
          <a:xfrm>
            <a:off x="683514" y="2057400"/>
            <a:ext cx="3194685" cy="3810000"/>
          </a:xfrm>
        </p:spPr>
        <p:txBody>
          <a:bodyPr>
            <a:normAutofit/>
          </a:bodyPr>
          <a:lstStyle>
            <a:lvl1pPr marL="0" indent="0">
              <a:lnSpc>
                <a:spcPct val="90000"/>
              </a:lnSpc>
              <a:buNone/>
              <a:defRPr sz="1300"/>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fld id="{2C74559A-3EFA-4626-8481-56605B2E51F7}"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6" name="Footer Placeholder 5"/>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pPr>
              <a:defRPr/>
            </a:pPr>
            <a:fld id="{24885782-12B3-44E8-8A81-5624F7C431D7}"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404694691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0A0C6F6C-AB36-4B40-9F3A-8EAA661B7461}"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pPr>
              <a:defRPr/>
            </a:pPr>
            <a:fld id="{44F2F70C-7DB3-4F82-BDDD-AC35699FCF14}"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9536513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1" y="360362"/>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7" y="360363"/>
            <a:ext cx="6284119"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pPr>
              <a:defRPr/>
            </a:pPr>
            <a:fld id="{50D11E32-1A76-4C62-8965-0C5A3F6A1886}"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pPr>
              <a:defRPr/>
            </a:pPr>
            <a:fld id="{A389204B-EC1E-4C8B-8DC9-EEB08CEAE1EE}"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89847543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238250" y="1124530"/>
            <a:ext cx="7429500" cy="2387600"/>
          </a:xfrm>
        </p:spPr>
        <p:txBody>
          <a:bodyPr anchor="b">
            <a:normAutofit/>
          </a:bodyPr>
          <a:lstStyle>
            <a:lvl1pPr algn="ctr">
              <a:defRPr sz="4875"/>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normAutofit/>
          </a:bodyPr>
          <a:lstStyle>
            <a:lvl1pPr marL="0" indent="0" algn="ctr">
              <a:buNone/>
              <a:defRPr sz="1950">
                <a:solidFill>
                  <a:schemeClr val="tx1">
                    <a:lumMod val="75000"/>
                    <a:lumOff val="25000"/>
                  </a:schemeClr>
                </a:solidFill>
              </a:defRPr>
            </a:lvl1pPr>
            <a:lvl2pPr marL="371475" indent="0" algn="ctr">
              <a:buNone/>
              <a:defRPr sz="2275"/>
            </a:lvl2pPr>
            <a:lvl3pPr marL="742950" indent="0" algn="ctr">
              <a:buNone/>
              <a:defRPr sz="1950"/>
            </a:lvl3pPr>
            <a:lvl4pPr marL="1114425" indent="0" algn="ctr">
              <a:buNone/>
              <a:defRPr sz="1625"/>
            </a:lvl4pPr>
            <a:lvl5pPr marL="1485900" indent="0" algn="ctr">
              <a:buNone/>
              <a:defRPr sz="1625"/>
            </a:lvl5pPr>
            <a:lvl6pPr marL="1857375" indent="0" algn="ctr">
              <a:buNone/>
              <a:defRPr sz="1625"/>
            </a:lvl6pPr>
            <a:lvl7pPr marL="2228850" indent="0" algn="ctr">
              <a:buNone/>
              <a:defRPr sz="1625"/>
            </a:lvl7pPr>
            <a:lvl8pPr marL="2600325" indent="0" algn="ctr">
              <a:buNone/>
              <a:defRPr sz="1625"/>
            </a:lvl8pPr>
            <a:lvl9pPr marL="2971800" indent="0" algn="ctr">
              <a:buNone/>
              <a:defRPr sz="1625"/>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fld id="{E8EBF819-74F8-4CFD-AEE0-AE86D2FA0F84}"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710364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FC2FE7E4-E45D-4B3C-8E79-5EC41BEDC5D6}"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8384659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8" y="1712423"/>
            <a:ext cx="8543925" cy="2851208"/>
          </a:xfrm>
        </p:spPr>
        <p:txBody>
          <a:bodyPr anchor="b">
            <a:normAutofit/>
          </a:bodyPr>
          <a:lstStyle>
            <a:lvl1pPr>
              <a:defRPr sz="4875"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8" y="4552634"/>
            <a:ext cx="8543925" cy="1500187"/>
          </a:xfrm>
        </p:spPr>
        <p:txBody>
          <a:bodyPr anchor="t">
            <a:normAutofit/>
          </a:bodyPr>
          <a:lstStyle>
            <a:lvl1pPr marL="0" indent="0">
              <a:buNone/>
              <a:defRPr sz="1950">
                <a:solidFill>
                  <a:schemeClr val="tx1">
                    <a:lumMod val="75000"/>
                    <a:lumOff val="25000"/>
                  </a:schemeClr>
                </a:solidFill>
              </a:defRPr>
            </a:lvl1pPr>
            <a:lvl2pPr marL="371475" indent="0">
              <a:buNone/>
              <a:defRPr sz="1463">
                <a:solidFill>
                  <a:schemeClr val="tx1">
                    <a:tint val="75000"/>
                  </a:schemeClr>
                </a:solidFill>
              </a:defRPr>
            </a:lvl2pPr>
            <a:lvl3pPr marL="742950" indent="0">
              <a:buNone/>
              <a:defRPr sz="1300">
                <a:solidFill>
                  <a:schemeClr val="tx1">
                    <a:tint val="75000"/>
                  </a:schemeClr>
                </a:solidFill>
              </a:defRPr>
            </a:lvl3pPr>
            <a:lvl4pPr marL="1114425" indent="0">
              <a:buNone/>
              <a:defRPr sz="1138">
                <a:solidFill>
                  <a:schemeClr val="tx1">
                    <a:tint val="75000"/>
                  </a:schemeClr>
                </a:solidFill>
              </a:defRPr>
            </a:lvl4pPr>
            <a:lvl5pPr marL="1485900" indent="0">
              <a:buNone/>
              <a:defRPr sz="1138">
                <a:solidFill>
                  <a:schemeClr val="tx1">
                    <a:tint val="75000"/>
                  </a:schemeClr>
                </a:solidFill>
              </a:defRPr>
            </a:lvl5pPr>
            <a:lvl6pPr marL="1857375" indent="0">
              <a:buNone/>
              <a:defRPr sz="1138">
                <a:solidFill>
                  <a:schemeClr val="tx1">
                    <a:tint val="75000"/>
                  </a:schemeClr>
                </a:solidFill>
              </a:defRPr>
            </a:lvl6pPr>
            <a:lvl7pPr marL="2228850" indent="0">
              <a:buNone/>
              <a:defRPr sz="1138">
                <a:solidFill>
                  <a:schemeClr val="tx1">
                    <a:tint val="75000"/>
                  </a:schemeClr>
                </a:solidFill>
              </a:defRPr>
            </a:lvl7pPr>
            <a:lvl8pPr marL="2600325" indent="0">
              <a:buNone/>
              <a:defRPr sz="1138">
                <a:solidFill>
                  <a:schemeClr val="tx1">
                    <a:tint val="75000"/>
                  </a:schemeClr>
                </a:solidFill>
              </a:defRPr>
            </a:lvl8pPr>
            <a:lvl9pPr marL="2971800" indent="0">
              <a:buNone/>
              <a:defRPr sz="1138">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fld id="{3432A46A-9988-4CA0-B41E-C35EC99E85C9}"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pPr>
              <a:defRPr/>
            </a:pPr>
            <a:fld id="{D671A29E-B6BD-42AC-8420-6C77711A39D5}"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85917766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6666" y="1828801"/>
            <a:ext cx="421005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8801"/>
            <a:ext cx="421005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fld id="{5B7DE700-B230-4D16-A001-161B6B74C3D8}"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6" name="Footer Placeholder 5"/>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pPr>
              <a:defRPr/>
            </a:pPr>
            <a:fld id="{04437AC1-C163-4628-9E1D-755FE5FCC6FC}"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235650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77E123D-2B16-47F3-AD43-4FA3BF3F9951}" type="datetime1">
              <a:rPr kumimoji="1" lang="ja-JP" altLang="en-US" smtClean="0"/>
              <a:t>2023/4/19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3F37405-E102-44A9-8F5A-16081BA141C3}" type="slidenum">
              <a:rPr kumimoji="1" lang="ja-JP" altLang="en-US" smtClean="0"/>
              <a:pPr/>
              <a:t>‹#›</a:t>
            </a:fld>
            <a:endParaRPr kumimoji="1" lang="ja-JP" altLang="en-US"/>
          </a:p>
        </p:txBody>
      </p:sp>
    </p:spTree>
    <p:extLst>
      <p:ext uri="{BB962C8B-B14F-4D97-AF65-F5344CB8AC3E}">
        <p14:creationId xmlns:p14="http://schemas.microsoft.com/office/powerpoint/2010/main" val="414192903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6665" y="1681851"/>
            <a:ext cx="4189413" cy="825699"/>
          </a:xfrm>
        </p:spPr>
        <p:txBody>
          <a:bodyPr anchor="b">
            <a:normAutofit/>
          </a:bodyPr>
          <a:lstStyle>
            <a:lvl1pPr marL="0" indent="0">
              <a:spcBef>
                <a:spcPts val="0"/>
              </a:spcBef>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ja-JP" altLang="en-US"/>
              <a:t>マスター テキストの書式設定</a:t>
            </a:r>
          </a:p>
        </p:txBody>
      </p:sp>
      <p:sp>
        <p:nvSpPr>
          <p:cNvPr id="4" name="Content Placeholder 3"/>
          <p:cNvSpPr>
            <a:spLocks noGrp="1"/>
          </p:cNvSpPr>
          <p:nvPr>
            <p:ph sz="half" idx="2"/>
          </p:nvPr>
        </p:nvSpPr>
        <p:spPr>
          <a:xfrm>
            <a:off x="686665" y="2507551"/>
            <a:ext cx="4189413"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851"/>
            <a:ext cx="4210051" cy="825698"/>
          </a:xfrm>
        </p:spPr>
        <p:txBody>
          <a:bodyPr anchor="b"/>
          <a:lstStyle>
            <a:lvl1pPr marL="0" indent="0">
              <a:spcBef>
                <a:spcPts val="0"/>
              </a:spcBef>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7551"/>
            <a:ext cx="421005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pPr>
              <a:defRPr/>
            </a:pPr>
            <a:fld id="{2F65472A-343F-4B84-A76F-13D4EEFE183F}"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8" name="Footer Placeholder 7"/>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pPr>
              <a:defRPr/>
            </a:pPr>
            <a:fld id="{36AE295F-3BF2-4DA3-85D3-27DF9E10714A}" type="slidenum">
              <a:rPr lang="en-US" altLang="ja-JP" smtClean="0">
                <a:solidFill>
                  <a:prstClr val="black">
                    <a:tint val="75000"/>
                  </a:prstClr>
                </a:solidFill>
              </a:rPr>
              <a:pPr>
                <a:defRPr/>
              </a:pPr>
              <a:t>‹#›</a:t>
            </a:fld>
            <a:endParaRPr lang="en-US" altLang="ja-JP">
              <a:solidFill>
                <a:prstClr val="black">
                  <a:tint val="75000"/>
                </a:prstClr>
              </a:solidFill>
            </a:endParaRPr>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214132604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fld id="{4E6BC0A1-23A9-49D8-8EB3-4CAFB4544423}"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4" name="Footer Placeholder 3"/>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5" name="Slide Number Placeholder 4"/>
          <p:cNvSpPr>
            <a:spLocks noGrp="1"/>
          </p:cNvSpPr>
          <p:nvPr>
            <p:ph type="sldNum" sz="quarter" idx="12"/>
          </p:nvPr>
        </p:nvSpPr>
        <p:spPr/>
        <p:txBody>
          <a:bodyPr/>
          <a:lstStyle/>
          <a:p>
            <a:pPr>
              <a:defRPr/>
            </a:pPr>
            <a:fld id="{E0603A7B-E577-415A-99B2-884D0B003318}" type="slidenum">
              <a:rPr lang="en-US" altLang="ja-JP" smtClean="0">
                <a:solidFill>
                  <a:prstClr val="black">
                    <a:tint val="75000"/>
                  </a:prstClr>
                </a:solidFill>
              </a:rPr>
              <a:pPr>
                <a:defRPr/>
              </a:pPr>
              <a:t>‹#›</a:t>
            </a:fld>
            <a:endParaRPr lang="en-US" altLang="ja-JP">
              <a:solidFill>
                <a:prstClr val="black">
                  <a:tint val="75000"/>
                </a:prstClr>
              </a:solidFill>
            </a:endParaRPr>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89111224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00907556-B56F-4787-B53E-07FAB449B5FB}"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3" name="Footer Placeholder 2"/>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4" name="Slide Number Placeholder 3"/>
          <p:cNvSpPr>
            <a:spLocks noGrp="1"/>
          </p:cNvSpPr>
          <p:nvPr>
            <p:ph type="sldNum" sz="quarter" idx="12"/>
          </p:nvPr>
        </p:nvSpPr>
        <p:spPr>
          <a:xfrm>
            <a:off x="7401272" y="6557217"/>
            <a:ext cx="2228850" cy="365125"/>
          </a:xfrm>
        </p:spPr>
        <p:txBody>
          <a:bodyPr/>
          <a:lstStyle/>
          <a:p>
            <a:pPr>
              <a:defRPr/>
            </a:pPr>
            <a:fld id="{4AFA0483-9F98-45B5-AE9E-FD3EE3DB206E}"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28023149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3514" y="457201"/>
            <a:ext cx="3194685" cy="1600197"/>
          </a:xfrm>
        </p:spPr>
        <p:txBody>
          <a:bodyPr anchor="b">
            <a:normAutofit/>
          </a:bodyPr>
          <a:lstStyle>
            <a:lvl1pPr>
              <a:defRPr sz="2600" b="0"/>
            </a:lvl1pPr>
          </a:lstStyle>
          <a:p>
            <a:r>
              <a:rPr lang="ja-JP" altLang="en-US"/>
              <a:t>マスター タイトルの書式設定</a:t>
            </a:r>
            <a:endParaRPr lang="en-US" dirty="0"/>
          </a:p>
        </p:txBody>
      </p:sp>
      <p:sp>
        <p:nvSpPr>
          <p:cNvPr id="3" name="Content Placeholder 2"/>
          <p:cNvSpPr>
            <a:spLocks noGrp="1"/>
          </p:cNvSpPr>
          <p:nvPr>
            <p:ph idx="1"/>
          </p:nvPr>
        </p:nvSpPr>
        <p:spPr>
          <a:xfrm>
            <a:off x="4210050" y="990600"/>
            <a:ext cx="5014913" cy="4876800"/>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3514" y="2057399"/>
            <a:ext cx="3194685" cy="3810001"/>
          </a:xfrm>
        </p:spPr>
        <p:txBody>
          <a:bodyPr>
            <a:normAutofit/>
          </a:bodyPr>
          <a:lstStyle>
            <a:lvl1pPr marL="0" indent="0">
              <a:lnSpc>
                <a:spcPct val="90000"/>
              </a:lnSpc>
              <a:buNone/>
              <a:defRPr sz="1300"/>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fld id="{436BFE9B-DE3E-4B69-9BC4-235E3D57679C}"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6" name="Footer Placeholder 5"/>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pPr>
              <a:defRPr/>
            </a:pPr>
            <a:fld id="{272BE67E-4971-4305-AA80-9EB7C077C11B}"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4291045812"/>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3514" y="457200"/>
            <a:ext cx="3194685" cy="1600200"/>
          </a:xfrm>
        </p:spPr>
        <p:txBody>
          <a:bodyPr anchor="b">
            <a:normAutofit/>
          </a:bodyPr>
          <a:lstStyle>
            <a:lvl1pPr>
              <a:defRPr sz="26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4210050" y="990600"/>
            <a:ext cx="5014913" cy="4876800"/>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r>
              <a:rPr lang="ja-JP" altLang="en-US"/>
              <a:t>図を追加</a:t>
            </a:r>
            <a:endParaRPr lang="en-US" dirty="0"/>
          </a:p>
        </p:txBody>
      </p:sp>
      <p:sp>
        <p:nvSpPr>
          <p:cNvPr id="4" name="Text Placeholder 3"/>
          <p:cNvSpPr>
            <a:spLocks noGrp="1"/>
          </p:cNvSpPr>
          <p:nvPr>
            <p:ph type="body" sz="half" idx="2"/>
          </p:nvPr>
        </p:nvSpPr>
        <p:spPr>
          <a:xfrm>
            <a:off x="683514" y="2057400"/>
            <a:ext cx="3194685" cy="3810000"/>
          </a:xfrm>
        </p:spPr>
        <p:txBody>
          <a:bodyPr>
            <a:normAutofit/>
          </a:bodyPr>
          <a:lstStyle>
            <a:lvl1pPr marL="0" indent="0">
              <a:lnSpc>
                <a:spcPct val="90000"/>
              </a:lnSpc>
              <a:buNone/>
              <a:defRPr sz="1300"/>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fld id="{5D174157-CF10-4406-8402-A6AF19BA3D84}"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6" name="Footer Placeholder 5"/>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pPr>
              <a:defRPr/>
            </a:pPr>
            <a:fld id="{24885782-12B3-44E8-8A81-5624F7C431D7}"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405282985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CC966CF4-0627-4E70-BD24-303AF4968FCD}"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pPr>
              <a:defRPr/>
            </a:pPr>
            <a:fld id="{44F2F70C-7DB3-4F82-BDDD-AC35699FCF14}"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63526435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1" y="360362"/>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7" y="360363"/>
            <a:ext cx="6284119"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pPr>
              <a:defRPr/>
            </a:pPr>
            <a:fld id="{9EEC4178-9D7F-4327-8BB0-639655C498A2}"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pPr>
              <a:defRPr/>
            </a:pPr>
            <a:fld id="{A389204B-EC1E-4C8B-8DC9-EEB08CEAE1EE}"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46379473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238250" y="1124530"/>
            <a:ext cx="7429500" cy="2387600"/>
          </a:xfrm>
        </p:spPr>
        <p:txBody>
          <a:bodyPr anchor="b">
            <a:normAutofit/>
          </a:bodyPr>
          <a:lstStyle>
            <a:lvl1pPr algn="ctr">
              <a:defRPr sz="4875"/>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normAutofit/>
          </a:bodyPr>
          <a:lstStyle>
            <a:lvl1pPr marL="0" indent="0" algn="ctr">
              <a:buNone/>
              <a:defRPr sz="1950">
                <a:solidFill>
                  <a:schemeClr val="tx1">
                    <a:lumMod val="75000"/>
                    <a:lumOff val="25000"/>
                  </a:schemeClr>
                </a:solidFill>
              </a:defRPr>
            </a:lvl1pPr>
            <a:lvl2pPr marL="371475" indent="0" algn="ctr">
              <a:buNone/>
              <a:defRPr sz="2275"/>
            </a:lvl2pPr>
            <a:lvl3pPr marL="742950" indent="0" algn="ctr">
              <a:buNone/>
              <a:defRPr sz="1950"/>
            </a:lvl3pPr>
            <a:lvl4pPr marL="1114425" indent="0" algn="ctr">
              <a:buNone/>
              <a:defRPr sz="1625"/>
            </a:lvl4pPr>
            <a:lvl5pPr marL="1485900" indent="0" algn="ctr">
              <a:buNone/>
              <a:defRPr sz="1625"/>
            </a:lvl5pPr>
            <a:lvl6pPr marL="1857375" indent="0" algn="ctr">
              <a:buNone/>
              <a:defRPr sz="1625"/>
            </a:lvl6pPr>
            <a:lvl7pPr marL="2228850" indent="0" algn="ctr">
              <a:buNone/>
              <a:defRPr sz="1625"/>
            </a:lvl7pPr>
            <a:lvl8pPr marL="2600325" indent="0" algn="ctr">
              <a:buNone/>
              <a:defRPr sz="1625"/>
            </a:lvl8pPr>
            <a:lvl9pPr marL="2971800" indent="0" algn="ctr">
              <a:buNone/>
              <a:defRPr sz="1625"/>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fld id="{98576D6D-0FCC-4D8C-AE73-B39DA311FC4C}"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4535243"/>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B51F41D5-F3AA-434A-8306-DC62EAD8E80D}"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0379766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8" y="1712423"/>
            <a:ext cx="8543925" cy="2851208"/>
          </a:xfrm>
        </p:spPr>
        <p:txBody>
          <a:bodyPr anchor="b">
            <a:normAutofit/>
          </a:bodyPr>
          <a:lstStyle>
            <a:lvl1pPr>
              <a:defRPr sz="4875"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8" y="4552634"/>
            <a:ext cx="8543925" cy="1500187"/>
          </a:xfrm>
        </p:spPr>
        <p:txBody>
          <a:bodyPr anchor="t">
            <a:normAutofit/>
          </a:bodyPr>
          <a:lstStyle>
            <a:lvl1pPr marL="0" indent="0">
              <a:buNone/>
              <a:defRPr sz="1950">
                <a:solidFill>
                  <a:schemeClr val="tx1">
                    <a:lumMod val="75000"/>
                    <a:lumOff val="25000"/>
                  </a:schemeClr>
                </a:solidFill>
              </a:defRPr>
            </a:lvl1pPr>
            <a:lvl2pPr marL="371475" indent="0">
              <a:buNone/>
              <a:defRPr sz="1463">
                <a:solidFill>
                  <a:schemeClr val="tx1">
                    <a:tint val="75000"/>
                  </a:schemeClr>
                </a:solidFill>
              </a:defRPr>
            </a:lvl2pPr>
            <a:lvl3pPr marL="742950" indent="0">
              <a:buNone/>
              <a:defRPr sz="1300">
                <a:solidFill>
                  <a:schemeClr val="tx1">
                    <a:tint val="75000"/>
                  </a:schemeClr>
                </a:solidFill>
              </a:defRPr>
            </a:lvl3pPr>
            <a:lvl4pPr marL="1114425" indent="0">
              <a:buNone/>
              <a:defRPr sz="1138">
                <a:solidFill>
                  <a:schemeClr val="tx1">
                    <a:tint val="75000"/>
                  </a:schemeClr>
                </a:solidFill>
              </a:defRPr>
            </a:lvl4pPr>
            <a:lvl5pPr marL="1485900" indent="0">
              <a:buNone/>
              <a:defRPr sz="1138">
                <a:solidFill>
                  <a:schemeClr val="tx1">
                    <a:tint val="75000"/>
                  </a:schemeClr>
                </a:solidFill>
              </a:defRPr>
            </a:lvl5pPr>
            <a:lvl6pPr marL="1857375" indent="0">
              <a:buNone/>
              <a:defRPr sz="1138">
                <a:solidFill>
                  <a:schemeClr val="tx1">
                    <a:tint val="75000"/>
                  </a:schemeClr>
                </a:solidFill>
              </a:defRPr>
            </a:lvl6pPr>
            <a:lvl7pPr marL="2228850" indent="0">
              <a:buNone/>
              <a:defRPr sz="1138">
                <a:solidFill>
                  <a:schemeClr val="tx1">
                    <a:tint val="75000"/>
                  </a:schemeClr>
                </a:solidFill>
              </a:defRPr>
            </a:lvl7pPr>
            <a:lvl8pPr marL="2600325" indent="0">
              <a:buNone/>
              <a:defRPr sz="1138">
                <a:solidFill>
                  <a:schemeClr val="tx1">
                    <a:tint val="75000"/>
                  </a:schemeClr>
                </a:solidFill>
              </a:defRPr>
            </a:lvl8pPr>
            <a:lvl9pPr marL="2971800" indent="0">
              <a:buNone/>
              <a:defRPr sz="1138">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fld id="{45CE011B-E153-4EA1-A29B-694EEB29C13F}"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pPr>
              <a:defRPr/>
            </a:pPr>
            <a:fld id="{D671A29E-B6BD-42AC-8420-6C77711A39D5}"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451982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7500D8F-59B8-47DD-A27B-004B942C984B}" type="datetime1">
              <a:rPr kumimoji="1" lang="ja-JP" altLang="en-US" smtClean="0"/>
              <a:t>2023/4/19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3F37405-E102-44A9-8F5A-16081BA141C3}" type="slidenum">
              <a:rPr kumimoji="1" lang="ja-JP" altLang="en-US" smtClean="0"/>
              <a:pPr/>
              <a:t>‹#›</a:t>
            </a:fld>
            <a:endParaRPr kumimoji="1" lang="ja-JP" altLang="en-US"/>
          </a:p>
        </p:txBody>
      </p:sp>
    </p:spTree>
    <p:extLst>
      <p:ext uri="{BB962C8B-B14F-4D97-AF65-F5344CB8AC3E}">
        <p14:creationId xmlns:p14="http://schemas.microsoft.com/office/powerpoint/2010/main" val="19531423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6666" y="1828801"/>
            <a:ext cx="421005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8801"/>
            <a:ext cx="421005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fld id="{66D4D523-75F8-43CC-A63A-19871C99782D}"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6" name="Footer Placeholder 5"/>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pPr>
              <a:defRPr/>
            </a:pPr>
            <a:fld id="{04437AC1-C163-4628-9E1D-755FE5FCC6FC}"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856498301"/>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6665" y="1681851"/>
            <a:ext cx="4189413" cy="825699"/>
          </a:xfrm>
        </p:spPr>
        <p:txBody>
          <a:bodyPr anchor="b">
            <a:normAutofit/>
          </a:bodyPr>
          <a:lstStyle>
            <a:lvl1pPr marL="0" indent="0">
              <a:spcBef>
                <a:spcPts val="0"/>
              </a:spcBef>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ja-JP" altLang="en-US"/>
              <a:t>マスター テキストの書式設定</a:t>
            </a:r>
          </a:p>
        </p:txBody>
      </p:sp>
      <p:sp>
        <p:nvSpPr>
          <p:cNvPr id="4" name="Content Placeholder 3"/>
          <p:cNvSpPr>
            <a:spLocks noGrp="1"/>
          </p:cNvSpPr>
          <p:nvPr>
            <p:ph sz="half" idx="2"/>
          </p:nvPr>
        </p:nvSpPr>
        <p:spPr>
          <a:xfrm>
            <a:off x="686665" y="2507551"/>
            <a:ext cx="4189413"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851"/>
            <a:ext cx="4210051" cy="825698"/>
          </a:xfrm>
        </p:spPr>
        <p:txBody>
          <a:bodyPr anchor="b"/>
          <a:lstStyle>
            <a:lvl1pPr marL="0" indent="0">
              <a:spcBef>
                <a:spcPts val="0"/>
              </a:spcBef>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7551"/>
            <a:ext cx="421005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pPr>
              <a:defRPr/>
            </a:pPr>
            <a:fld id="{E472426E-BF15-4D87-B523-4551A7D5E712}"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8" name="Footer Placeholder 7"/>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pPr>
              <a:defRPr/>
            </a:pPr>
            <a:fld id="{36AE295F-3BF2-4DA3-85D3-27DF9E10714A}" type="slidenum">
              <a:rPr lang="en-US" altLang="ja-JP" smtClean="0">
                <a:solidFill>
                  <a:prstClr val="black">
                    <a:tint val="75000"/>
                  </a:prstClr>
                </a:solidFill>
              </a:rPr>
              <a:pPr>
                <a:defRPr/>
              </a:pPr>
              <a:t>‹#›</a:t>
            </a:fld>
            <a:endParaRPr lang="en-US" altLang="ja-JP">
              <a:solidFill>
                <a:prstClr val="black">
                  <a:tint val="75000"/>
                </a:prstClr>
              </a:solidFill>
            </a:endParaRPr>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2568653562"/>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fld id="{11F211CB-F2B3-4416-88FA-23AD106A2807}"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4" name="Footer Placeholder 3"/>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5" name="Slide Number Placeholder 4"/>
          <p:cNvSpPr>
            <a:spLocks noGrp="1"/>
          </p:cNvSpPr>
          <p:nvPr>
            <p:ph type="sldNum" sz="quarter" idx="12"/>
          </p:nvPr>
        </p:nvSpPr>
        <p:spPr/>
        <p:txBody>
          <a:bodyPr/>
          <a:lstStyle/>
          <a:p>
            <a:pPr>
              <a:defRPr/>
            </a:pPr>
            <a:fld id="{E0603A7B-E577-415A-99B2-884D0B003318}" type="slidenum">
              <a:rPr lang="en-US" altLang="ja-JP" smtClean="0">
                <a:solidFill>
                  <a:prstClr val="black">
                    <a:tint val="75000"/>
                  </a:prstClr>
                </a:solidFill>
              </a:rPr>
              <a:pPr>
                <a:defRPr/>
              </a:pPr>
              <a:t>‹#›</a:t>
            </a:fld>
            <a:endParaRPr lang="en-US" altLang="ja-JP">
              <a:solidFill>
                <a:prstClr val="black">
                  <a:tint val="75000"/>
                </a:prstClr>
              </a:solidFill>
            </a:endParaRPr>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133127065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C90CECC9-6969-4536-BC68-1BE40DC2F422}"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3" name="Footer Placeholder 2"/>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4" name="Slide Number Placeholder 3"/>
          <p:cNvSpPr>
            <a:spLocks noGrp="1"/>
          </p:cNvSpPr>
          <p:nvPr>
            <p:ph type="sldNum" sz="quarter" idx="12"/>
          </p:nvPr>
        </p:nvSpPr>
        <p:spPr>
          <a:xfrm>
            <a:off x="7401272" y="6557217"/>
            <a:ext cx="2228850" cy="365125"/>
          </a:xfrm>
        </p:spPr>
        <p:txBody>
          <a:bodyPr/>
          <a:lstStyle/>
          <a:p>
            <a:pPr>
              <a:defRPr/>
            </a:pPr>
            <a:fld id="{4AFA0483-9F98-45B5-AE9E-FD3EE3DB206E}"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327530996"/>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3514" y="457201"/>
            <a:ext cx="3194685" cy="1600197"/>
          </a:xfrm>
        </p:spPr>
        <p:txBody>
          <a:bodyPr anchor="b">
            <a:normAutofit/>
          </a:bodyPr>
          <a:lstStyle>
            <a:lvl1pPr>
              <a:defRPr sz="2600" b="0"/>
            </a:lvl1pPr>
          </a:lstStyle>
          <a:p>
            <a:r>
              <a:rPr lang="ja-JP" altLang="en-US"/>
              <a:t>マスター タイトルの書式設定</a:t>
            </a:r>
            <a:endParaRPr lang="en-US" dirty="0"/>
          </a:p>
        </p:txBody>
      </p:sp>
      <p:sp>
        <p:nvSpPr>
          <p:cNvPr id="3" name="Content Placeholder 2"/>
          <p:cNvSpPr>
            <a:spLocks noGrp="1"/>
          </p:cNvSpPr>
          <p:nvPr>
            <p:ph idx="1"/>
          </p:nvPr>
        </p:nvSpPr>
        <p:spPr>
          <a:xfrm>
            <a:off x="4210050" y="990600"/>
            <a:ext cx="5014913" cy="4876800"/>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3514" y="2057399"/>
            <a:ext cx="3194685" cy="3810001"/>
          </a:xfrm>
        </p:spPr>
        <p:txBody>
          <a:bodyPr>
            <a:normAutofit/>
          </a:bodyPr>
          <a:lstStyle>
            <a:lvl1pPr marL="0" indent="0">
              <a:lnSpc>
                <a:spcPct val="90000"/>
              </a:lnSpc>
              <a:buNone/>
              <a:defRPr sz="1300"/>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fld id="{379EFDC1-AC79-4AAC-89D2-89925C03A7EE}"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6" name="Footer Placeholder 5"/>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pPr>
              <a:defRPr/>
            </a:pPr>
            <a:fld id="{272BE67E-4971-4305-AA80-9EB7C077C11B}"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369752297"/>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3514" y="457200"/>
            <a:ext cx="3194685" cy="1600200"/>
          </a:xfrm>
        </p:spPr>
        <p:txBody>
          <a:bodyPr anchor="b">
            <a:normAutofit/>
          </a:bodyPr>
          <a:lstStyle>
            <a:lvl1pPr>
              <a:defRPr sz="26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4210050" y="990600"/>
            <a:ext cx="5014913" cy="4876800"/>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r>
              <a:rPr lang="ja-JP" altLang="en-US"/>
              <a:t>図を追加</a:t>
            </a:r>
            <a:endParaRPr lang="en-US" dirty="0"/>
          </a:p>
        </p:txBody>
      </p:sp>
      <p:sp>
        <p:nvSpPr>
          <p:cNvPr id="4" name="Text Placeholder 3"/>
          <p:cNvSpPr>
            <a:spLocks noGrp="1"/>
          </p:cNvSpPr>
          <p:nvPr>
            <p:ph type="body" sz="half" idx="2"/>
          </p:nvPr>
        </p:nvSpPr>
        <p:spPr>
          <a:xfrm>
            <a:off x="683514" y="2057400"/>
            <a:ext cx="3194685" cy="3810000"/>
          </a:xfrm>
        </p:spPr>
        <p:txBody>
          <a:bodyPr>
            <a:normAutofit/>
          </a:bodyPr>
          <a:lstStyle>
            <a:lvl1pPr marL="0" indent="0">
              <a:lnSpc>
                <a:spcPct val="90000"/>
              </a:lnSpc>
              <a:buNone/>
              <a:defRPr sz="1300"/>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fld id="{AF8BDA07-B064-40F5-A773-DF2E0B25537C}"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6" name="Footer Placeholder 5"/>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pPr>
              <a:defRPr/>
            </a:pPr>
            <a:fld id="{24885782-12B3-44E8-8A81-5624F7C431D7}"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80628540"/>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BAD6B535-2B2B-4E4D-B5AC-6F7C58B416FA}"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pPr>
              <a:defRPr/>
            </a:pPr>
            <a:fld id="{44F2F70C-7DB3-4F82-BDDD-AC35699FCF14}"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225911426"/>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1" y="360362"/>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7" y="360363"/>
            <a:ext cx="6284119"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pPr>
              <a:defRPr/>
            </a:pPr>
            <a:fld id="{184DE39F-8BEA-41D7-B75D-F8C0743969B0}"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pPr>
              <a:defRPr/>
            </a:pPr>
            <a:fld id="{A389204B-EC1E-4C8B-8DC9-EEB08CEAE1EE}"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146622781"/>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238250" y="1124530"/>
            <a:ext cx="7429500" cy="2387600"/>
          </a:xfrm>
        </p:spPr>
        <p:txBody>
          <a:bodyPr anchor="b">
            <a:normAutofit/>
          </a:bodyPr>
          <a:lstStyle>
            <a:lvl1pPr algn="ctr">
              <a:defRPr sz="4875"/>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normAutofit/>
          </a:bodyPr>
          <a:lstStyle>
            <a:lvl1pPr marL="0" indent="0" algn="ctr">
              <a:buNone/>
              <a:defRPr sz="1950">
                <a:solidFill>
                  <a:schemeClr val="tx1">
                    <a:lumMod val="75000"/>
                    <a:lumOff val="25000"/>
                  </a:schemeClr>
                </a:solidFill>
              </a:defRPr>
            </a:lvl1pPr>
            <a:lvl2pPr marL="371475" indent="0" algn="ctr">
              <a:buNone/>
              <a:defRPr sz="2275"/>
            </a:lvl2pPr>
            <a:lvl3pPr marL="742950" indent="0" algn="ctr">
              <a:buNone/>
              <a:defRPr sz="1950"/>
            </a:lvl3pPr>
            <a:lvl4pPr marL="1114425" indent="0" algn="ctr">
              <a:buNone/>
              <a:defRPr sz="1625"/>
            </a:lvl4pPr>
            <a:lvl5pPr marL="1485900" indent="0" algn="ctr">
              <a:buNone/>
              <a:defRPr sz="1625"/>
            </a:lvl5pPr>
            <a:lvl6pPr marL="1857375" indent="0" algn="ctr">
              <a:buNone/>
              <a:defRPr sz="1625"/>
            </a:lvl6pPr>
            <a:lvl7pPr marL="2228850" indent="0" algn="ctr">
              <a:buNone/>
              <a:defRPr sz="1625"/>
            </a:lvl7pPr>
            <a:lvl8pPr marL="2600325" indent="0" algn="ctr">
              <a:buNone/>
              <a:defRPr sz="1625"/>
            </a:lvl8pPr>
            <a:lvl9pPr marL="2971800" indent="0" algn="ctr">
              <a:buNone/>
              <a:defRPr sz="1625"/>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fld id="{CA86FC8C-7B46-4773-9B76-8EFD8A54354E}"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42995089"/>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875BE86A-AA08-454E-9307-D1F58E7C5ABE}"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35620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2" y="273059"/>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E48DF8F-CEC0-4352-9A6D-99493542B1A7}" type="datetime1">
              <a:rPr kumimoji="1" lang="ja-JP" altLang="en-US" smtClean="0"/>
              <a:t>2023/4/19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3F37405-E102-44A9-8F5A-16081BA141C3}" type="slidenum">
              <a:rPr kumimoji="1" lang="ja-JP" altLang="en-US" smtClean="0"/>
              <a:pPr/>
              <a:t>‹#›</a:t>
            </a:fld>
            <a:endParaRPr kumimoji="1" lang="ja-JP" altLang="en-US"/>
          </a:p>
        </p:txBody>
      </p:sp>
    </p:spTree>
    <p:extLst>
      <p:ext uri="{BB962C8B-B14F-4D97-AF65-F5344CB8AC3E}">
        <p14:creationId xmlns:p14="http://schemas.microsoft.com/office/powerpoint/2010/main" val="4115933673"/>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8" y="1712423"/>
            <a:ext cx="8543925" cy="2851208"/>
          </a:xfrm>
        </p:spPr>
        <p:txBody>
          <a:bodyPr anchor="b">
            <a:normAutofit/>
          </a:bodyPr>
          <a:lstStyle>
            <a:lvl1pPr>
              <a:defRPr sz="4875"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8" y="4552634"/>
            <a:ext cx="8543925" cy="1500187"/>
          </a:xfrm>
        </p:spPr>
        <p:txBody>
          <a:bodyPr anchor="t">
            <a:normAutofit/>
          </a:bodyPr>
          <a:lstStyle>
            <a:lvl1pPr marL="0" indent="0">
              <a:buNone/>
              <a:defRPr sz="1950">
                <a:solidFill>
                  <a:schemeClr val="tx1">
                    <a:lumMod val="75000"/>
                    <a:lumOff val="25000"/>
                  </a:schemeClr>
                </a:solidFill>
              </a:defRPr>
            </a:lvl1pPr>
            <a:lvl2pPr marL="371475" indent="0">
              <a:buNone/>
              <a:defRPr sz="1463">
                <a:solidFill>
                  <a:schemeClr val="tx1">
                    <a:tint val="75000"/>
                  </a:schemeClr>
                </a:solidFill>
              </a:defRPr>
            </a:lvl2pPr>
            <a:lvl3pPr marL="742950" indent="0">
              <a:buNone/>
              <a:defRPr sz="1300">
                <a:solidFill>
                  <a:schemeClr val="tx1">
                    <a:tint val="75000"/>
                  </a:schemeClr>
                </a:solidFill>
              </a:defRPr>
            </a:lvl3pPr>
            <a:lvl4pPr marL="1114425" indent="0">
              <a:buNone/>
              <a:defRPr sz="1138">
                <a:solidFill>
                  <a:schemeClr val="tx1">
                    <a:tint val="75000"/>
                  </a:schemeClr>
                </a:solidFill>
              </a:defRPr>
            </a:lvl4pPr>
            <a:lvl5pPr marL="1485900" indent="0">
              <a:buNone/>
              <a:defRPr sz="1138">
                <a:solidFill>
                  <a:schemeClr val="tx1">
                    <a:tint val="75000"/>
                  </a:schemeClr>
                </a:solidFill>
              </a:defRPr>
            </a:lvl5pPr>
            <a:lvl6pPr marL="1857375" indent="0">
              <a:buNone/>
              <a:defRPr sz="1138">
                <a:solidFill>
                  <a:schemeClr val="tx1">
                    <a:tint val="75000"/>
                  </a:schemeClr>
                </a:solidFill>
              </a:defRPr>
            </a:lvl6pPr>
            <a:lvl7pPr marL="2228850" indent="0">
              <a:buNone/>
              <a:defRPr sz="1138">
                <a:solidFill>
                  <a:schemeClr val="tx1">
                    <a:tint val="75000"/>
                  </a:schemeClr>
                </a:solidFill>
              </a:defRPr>
            </a:lvl7pPr>
            <a:lvl8pPr marL="2600325" indent="0">
              <a:buNone/>
              <a:defRPr sz="1138">
                <a:solidFill>
                  <a:schemeClr val="tx1">
                    <a:tint val="75000"/>
                  </a:schemeClr>
                </a:solidFill>
              </a:defRPr>
            </a:lvl8pPr>
            <a:lvl9pPr marL="2971800" indent="0">
              <a:buNone/>
              <a:defRPr sz="1138">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fld id="{7B583D3F-BF03-4D88-BA3F-4ECB944F6411}"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pPr>
              <a:defRPr/>
            </a:pPr>
            <a:fld id="{D671A29E-B6BD-42AC-8420-6C77711A39D5}"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522419233"/>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6666" y="1828801"/>
            <a:ext cx="421005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8801"/>
            <a:ext cx="421005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fld id="{A0D3C31E-9F98-4728-B382-62CF08918013}"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6" name="Footer Placeholder 5"/>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pPr>
              <a:defRPr/>
            </a:pPr>
            <a:fld id="{04437AC1-C163-4628-9E1D-755FE5FCC6FC}"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235107248"/>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6665" y="1681851"/>
            <a:ext cx="4189413" cy="825699"/>
          </a:xfrm>
        </p:spPr>
        <p:txBody>
          <a:bodyPr anchor="b">
            <a:normAutofit/>
          </a:bodyPr>
          <a:lstStyle>
            <a:lvl1pPr marL="0" indent="0">
              <a:spcBef>
                <a:spcPts val="0"/>
              </a:spcBef>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ja-JP" altLang="en-US"/>
              <a:t>マスター テキストの書式設定</a:t>
            </a:r>
          </a:p>
        </p:txBody>
      </p:sp>
      <p:sp>
        <p:nvSpPr>
          <p:cNvPr id="4" name="Content Placeholder 3"/>
          <p:cNvSpPr>
            <a:spLocks noGrp="1"/>
          </p:cNvSpPr>
          <p:nvPr>
            <p:ph sz="half" idx="2"/>
          </p:nvPr>
        </p:nvSpPr>
        <p:spPr>
          <a:xfrm>
            <a:off x="686665" y="2507551"/>
            <a:ext cx="4189413"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851"/>
            <a:ext cx="4210051" cy="825698"/>
          </a:xfrm>
        </p:spPr>
        <p:txBody>
          <a:bodyPr anchor="b"/>
          <a:lstStyle>
            <a:lvl1pPr marL="0" indent="0">
              <a:spcBef>
                <a:spcPts val="0"/>
              </a:spcBef>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7551"/>
            <a:ext cx="421005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pPr>
              <a:defRPr/>
            </a:pPr>
            <a:fld id="{CE06B491-70CF-4CE9-957A-0063C6C1D363}"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8" name="Footer Placeholder 7"/>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pPr>
              <a:defRPr/>
            </a:pPr>
            <a:fld id="{36AE295F-3BF2-4DA3-85D3-27DF9E10714A}" type="slidenum">
              <a:rPr lang="en-US" altLang="ja-JP" smtClean="0">
                <a:solidFill>
                  <a:prstClr val="black">
                    <a:tint val="75000"/>
                  </a:prstClr>
                </a:solidFill>
              </a:rPr>
              <a:pPr>
                <a:defRPr/>
              </a:pPr>
              <a:t>‹#›</a:t>
            </a:fld>
            <a:endParaRPr lang="en-US" altLang="ja-JP">
              <a:solidFill>
                <a:prstClr val="black">
                  <a:tint val="75000"/>
                </a:prstClr>
              </a:solidFill>
            </a:endParaRPr>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453421461"/>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fld id="{3EAD0149-E448-424F-A37E-B9D4AA58B6BA}"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4" name="Footer Placeholder 3"/>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5" name="Slide Number Placeholder 4"/>
          <p:cNvSpPr>
            <a:spLocks noGrp="1"/>
          </p:cNvSpPr>
          <p:nvPr>
            <p:ph type="sldNum" sz="quarter" idx="12"/>
          </p:nvPr>
        </p:nvSpPr>
        <p:spPr/>
        <p:txBody>
          <a:bodyPr/>
          <a:lstStyle/>
          <a:p>
            <a:pPr>
              <a:defRPr/>
            </a:pPr>
            <a:fld id="{E0603A7B-E577-415A-99B2-884D0B003318}" type="slidenum">
              <a:rPr lang="en-US" altLang="ja-JP" smtClean="0">
                <a:solidFill>
                  <a:prstClr val="black">
                    <a:tint val="75000"/>
                  </a:prstClr>
                </a:solidFill>
              </a:rPr>
              <a:pPr>
                <a:defRPr/>
              </a:pPr>
              <a:t>‹#›</a:t>
            </a:fld>
            <a:endParaRPr lang="en-US" altLang="ja-JP">
              <a:solidFill>
                <a:prstClr val="black">
                  <a:tint val="75000"/>
                </a:prstClr>
              </a:solidFill>
            </a:endParaRPr>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1723790357"/>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C6613D55-C621-40C3-9A88-64B8B9983AF8}"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3" name="Footer Placeholder 2"/>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4" name="Slide Number Placeholder 3"/>
          <p:cNvSpPr>
            <a:spLocks noGrp="1"/>
          </p:cNvSpPr>
          <p:nvPr>
            <p:ph type="sldNum" sz="quarter" idx="12"/>
          </p:nvPr>
        </p:nvSpPr>
        <p:spPr>
          <a:xfrm>
            <a:off x="7401272" y="6557217"/>
            <a:ext cx="2228850" cy="365125"/>
          </a:xfrm>
        </p:spPr>
        <p:txBody>
          <a:bodyPr/>
          <a:lstStyle/>
          <a:p>
            <a:pPr>
              <a:defRPr/>
            </a:pPr>
            <a:fld id="{4AFA0483-9F98-45B5-AE9E-FD3EE3DB206E}"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751993913"/>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3514" y="457201"/>
            <a:ext cx="3194685" cy="1600197"/>
          </a:xfrm>
        </p:spPr>
        <p:txBody>
          <a:bodyPr anchor="b">
            <a:normAutofit/>
          </a:bodyPr>
          <a:lstStyle>
            <a:lvl1pPr>
              <a:defRPr sz="2600" b="0"/>
            </a:lvl1pPr>
          </a:lstStyle>
          <a:p>
            <a:r>
              <a:rPr lang="ja-JP" altLang="en-US"/>
              <a:t>マスター タイトルの書式設定</a:t>
            </a:r>
            <a:endParaRPr lang="en-US" dirty="0"/>
          </a:p>
        </p:txBody>
      </p:sp>
      <p:sp>
        <p:nvSpPr>
          <p:cNvPr id="3" name="Content Placeholder 2"/>
          <p:cNvSpPr>
            <a:spLocks noGrp="1"/>
          </p:cNvSpPr>
          <p:nvPr>
            <p:ph idx="1"/>
          </p:nvPr>
        </p:nvSpPr>
        <p:spPr>
          <a:xfrm>
            <a:off x="4210050" y="990600"/>
            <a:ext cx="5014913" cy="4876800"/>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3514" y="2057399"/>
            <a:ext cx="3194685" cy="3810001"/>
          </a:xfrm>
        </p:spPr>
        <p:txBody>
          <a:bodyPr>
            <a:normAutofit/>
          </a:bodyPr>
          <a:lstStyle>
            <a:lvl1pPr marL="0" indent="0">
              <a:lnSpc>
                <a:spcPct val="90000"/>
              </a:lnSpc>
              <a:buNone/>
              <a:defRPr sz="1300"/>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fld id="{384BA6C0-3A12-42AD-9AD2-BE13689A97BF}"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6" name="Footer Placeholder 5"/>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pPr>
              <a:defRPr/>
            </a:pPr>
            <a:fld id="{272BE67E-4971-4305-AA80-9EB7C077C11B}"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740917470"/>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3514" y="457200"/>
            <a:ext cx="3194685" cy="1600200"/>
          </a:xfrm>
        </p:spPr>
        <p:txBody>
          <a:bodyPr anchor="b">
            <a:normAutofit/>
          </a:bodyPr>
          <a:lstStyle>
            <a:lvl1pPr>
              <a:defRPr sz="26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4210050" y="990600"/>
            <a:ext cx="5014913" cy="4876800"/>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r>
              <a:rPr lang="ja-JP" altLang="en-US"/>
              <a:t>図を追加</a:t>
            </a:r>
            <a:endParaRPr lang="en-US" dirty="0"/>
          </a:p>
        </p:txBody>
      </p:sp>
      <p:sp>
        <p:nvSpPr>
          <p:cNvPr id="4" name="Text Placeholder 3"/>
          <p:cNvSpPr>
            <a:spLocks noGrp="1"/>
          </p:cNvSpPr>
          <p:nvPr>
            <p:ph type="body" sz="half" idx="2"/>
          </p:nvPr>
        </p:nvSpPr>
        <p:spPr>
          <a:xfrm>
            <a:off x="683514" y="2057400"/>
            <a:ext cx="3194685" cy="3810000"/>
          </a:xfrm>
        </p:spPr>
        <p:txBody>
          <a:bodyPr>
            <a:normAutofit/>
          </a:bodyPr>
          <a:lstStyle>
            <a:lvl1pPr marL="0" indent="0">
              <a:lnSpc>
                <a:spcPct val="90000"/>
              </a:lnSpc>
              <a:buNone/>
              <a:defRPr sz="1300"/>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fld id="{E232372A-B6ED-4909-962C-CF185AF7318D}"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6" name="Footer Placeholder 5"/>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pPr>
              <a:defRPr/>
            </a:pPr>
            <a:fld id="{24885782-12B3-44E8-8A81-5624F7C431D7}"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071592118"/>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6616A7AC-AF93-4DB1-B3D5-140BACEB37DE}"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pPr>
              <a:defRPr/>
            </a:pPr>
            <a:fld id="{44F2F70C-7DB3-4F82-BDDD-AC35699FCF14}"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526894006"/>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1" y="360362"/>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7" y="360363"/>
            <a:ext cx="6284119"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pPr>
              <a:defRPr/>
            </a:pPr>
            <a:fld id="{5B9C72A2-5FFD-4841-A347-0E0CD2C08E14}"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pPr>
              <a:defRPr/>
            </a:pPr>
            <a:fld id="{A389204B-EC1E-4C8B-8DC9-EEB08CEAE1EE}"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044217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1CF9434-AA4B-4596-9D80-FB0280601FE7}" type="datetime1">
              <a:rPr kumimoji="1" lang="ja-JP" altLang="en-US" smtClean="0"/>
              <a:t>2023/4/19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3F37405-E102-44A9-8F5A-16081BA141C3}" type="slidenum">
              <a:rPr kumimoji="1" lang="ja-JP" altLang="en-US" smtClean="0"/>
              <a:pPr/>
              <a:t>‹#›</a:t>
            </a:fld>
            <a:endParaRPr kumimoji="1" lang="ja-JP" altLang="en-US"/>
          </a:p>
        </p:txBody>
      </p:sp>
    </p:spTree>
    <p:extLst>
      <p:ext uri="{BB962C8B-B14F-4D97-AF65-F5344CB8AC3E}">
        <p14:creationId xmlns:p14="http://schemas.microsoft.com/office/powerpoint/2010/main" val="1293543054"/>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_rels/slideMaster2.xml.rels>&#65279;<?xml version="1.0" encoding="utf-8" standalone="yes"?>
<Relationships xmlns="http://schemas.openxmlformats.org/package/2006/relationships">
  <Relationship Id="rId8" Type="http://schemas.openxmlformats.org/officeDocument/2006/relationships/slideLayout" Target="../slideLayouts/slideLayout19.xml" />
  <Relationship Id="rId3" Type="http://schemas.openxmlformats.org/officeDocument/2006/relationships/slideLayout" Target="../slideLayouts/slideLayout14.xml" />
  <Relationship Id="rId7" Type="http://schemas.openxmlformats.org/officeDocument/2006/relationships/slideLayout" Target="../slideLayouts/slideLayout18.xml" />
  <Relationship Id="rId12" Type="http://schemas.openxmlformats.org/officeDocument/2006/relationships/theme" Target="../theme/theme2.xml" />
  <Relationship Id="rId2" Type="http://schemas.openxmlformats.org/officeDocument/2006/relationships/slideLayout" Target="../slideLayouts/slideLayout13.xml" />
  <Relationship Id="rId1" Type="http://schemas.openxmlformats.org/officeDocument/2006/relationships/slideLayout" Target="../slideLayouts/slideLayout12.xml" />
  <Relationship Id="rId6" Type="http://schemas.openxmlformats.org/officeDocument/2006/relationships/slideLayout" Target="../slideLayouts/slideLayout17.xml" />
  <Relationship Id="rId11" Type="http://schemas.openxmlformats.org/officeDocument/2006/relationships/slideLayout" Target="../slideLayouts/slideLayout22.xml" />
  <Relationship Id="rId5" Type="http://schemas.openxmlformats.org/officeDocument/2006/relationships/slideLayout" Target="../slideLayouts/slideLayout16.xml" />
  <Relationship Id="rId10" Type="http://schemas.openxmlformats.org/officeDocument/2006/relationships/slideLayout" Target="../slideLayouts/slideLayout21.xml" />
  <Relationship Id="rId4" Type="http://schemas.openxmlformats.org/officeDocument/2006/relationships/slideLayout" Target="../slideLayouts/slideLayout15.xml" />
  <Relationship Id="rId9" Type="http://schemas.openxmlformats.org/officeDocument/2006/relationships/slideLayout" Target="../slideLayouts/slideLayout20.xml" />
</Relationships>
</file>

<file path=ppt/slideMasters/_rels/slideMaster3.xml.rels>&#65279;<?xml version="1.0" encoding="utf-8" standalone="yes"?>
<Relationships xmlns="http://schemas.openxmlformats.org/package/2006/relationships">
  <Relationship Id="rId8" Type="http://schemas.openxmlformats.org/officeDocument/2006/relationships/slideLayout" Target="../slideLayouts/slideLayout30.xml" />
  <Relationship Id="rId3" Type="http://schemas.openxmlformats.org/officeDocument/2006/relationships/slideLayout" Target="../slideLayouts/slideLayout25.xml" />
  <Relationship Id="rId7" Type="http://schemas.openxmlformats.org/officeDocument/2006/relationships/slideLayout" Target="../slideLayouts/slideLayout29.xml" />
  <Relationship Id="rId12" Type="http://schemas.openxmlformats.org/officeDocument/2006/relationships/theme" Target="../theme/theme3.xml" />
  <Relationship Id="rId2" Type="http://schemas.openxmlformats.org/officeDocument/2006/relationships/slideLayout" Target="../slideLayouts/slideLayout24.xml" />
  <Relationship Id="rId1" Type="http://schemas.openxmlformats.org/officeDocument/2006/relationships/slideLayout" Target="../slideLayouts/slideLayout23.xml" />
  <Relationship Id="rId6" Type="http://schemas.openxmlformats.org/officeDocument/2006/relationships/slideLayout" Target="../slideLayouts/slideLayout28.xml" />
  <Relationship Id="rId11" Type="http://schemas.openxmlformats.org/officeDocument/2006/relationships/slideLayout" Target="../slideLayouts/slideLayout33.xml" />
  <Relationship Id="rId5" Type="http://schemas.openxmlformats.org/officeDocument/2006/relationships/slideLayout" Target="../slideLayouts/slideLayout27.xml" />
  <Relationship Id="rId10" Type="http://schemas.openxmlformats.org/officeDocument/2006/relationships/slideLayout" Target="../slideLayouts/slideLayout32.xml" />
  <Relationship Id="rId4" Type="http://schemas.openxmlformats.org/officeDocument/2006/relationships/slideLayout" Target="../slideLayouts/slideLayout26.xml" />
  <Relationship Id="rId9" Type="http://schemas.openxmlformats.org/officeDocument/2006/relationships/slideLayout" Target="../slideLayouts/slideLayout31.xml" />
</Relationships>
</file>

<file path=ppt/slideMasters/_rels/slideMaster4.xml.rels>&#65279;<?xml version="1.0" encoding="utf-8" standalone="yes"?>
<Relationships xmlns="http://schemas.openxmlformats.org/package/2006/relationships">
  <Relationship Id="rId8" Type="http://schemas.openxmlformats.org/officeDocument/2006/relationships/slideLayout" Target="../slideLayouts/slideLayout41.xml" />
  <Relationship Id="rId3" Type="http://schemas.openxmlformats.org/officeDocument/2006/relationships/slideLayout" Target="../slideLayouts/slideLayout36.xml" />
  <Relationship Id="rId7" Type="http://schemas.openxmlformats.org/officeDocument/2006/relationships/slideLayout" Target="../slideLayouts/slideLayout40.xml" />
  <Relationship Id="rId12" Type="http://schemas.openxmlformats.org/officeDocument/2006/relationships/theme" Target="../theme/theme4.xml" />
  <Relationship Id="rId2" Type="http://schemas.openxmlformats.org/officeDocument/2006/relationships/slideLayout" Target="../slideLayouts/slideLayout35.xml" />
  <Relationship Id="rId1" Type="http://schemas.openxmlformats.org/officeDocument/2006/relationships/slideLayout" Target="../slideLayouts/slideLayout34.xml" />
  <Relationship Id="rId6" Type="http://schemas.openxmlformats.org/officeDocument/2006/relationships/slideLayout" Target="../slideLayouts/slideLayout39.xml" />
  <Relationship Id="rId11" Type="http://schemas.openxmlformats.org/officeDocument/2006/relationships/slideLayout" Target="../slideLayouts/slideLayout44.xml" />
  <Relationship Id="rId5" Type="http://schemas.openxmlformats.org/officeDocument/2006/relationships/slideLayout" Target="../slideLayouts/slideLayout38.xml" />
  <Relationship Id="rId10" Type="http://schemas.openxmlformats.org/officeDocument/2006/relationships/slideLayout" Target="../slideLayouts/slideLayout43.xml" />
  <Relationship Id="rId4" Type="http://schemas.openxmlformats.org/officeDocument/2006/relationships/slideLayout" Target="../slideLayouts/slideLayout37.xml" />
  <Relationship Id="rId9" Type="http://schemas.openxmlformats.org/officeDocument/2006/relationships/slideLayout" Target="../slideLayouts/slideLayout42.xml" />
</Relationships>
</file>

<file path=ppt/slideMasters/_rels/slideMaster5.xml.rels>&#65279;<?xml version="1.0" encoding="utf-8" standalone="yes"?>
<Relationships xmlns="http://schemas.openxmlformats.org/package/2006/relationships">
  <Relationship Id="rId8" Type="http://schemas.openxmlformats.org/officeDocument/2006/relationships/slideLayout" Target="../slideLayouts/slideLayout52.xml" />
  <Relationship Id="rId3" Type="http://schemas.openxmlformats.org/officeDocument/2006/relationships/slideLayout" Target="../slideLayouts/slideLayout47.xml" />
  <Relationship Id="rId7" Type="http://schemas.openxmlformats.org/officeDocument/2006/relationships/slideLayout" Target="../slideLayouts/slideLayout51.xml" />
  <Relationship Id="rId12" Type="http://schemas.openxmlformats.org/officeDocument/2006/relationships/theme" Target="../theme/theme5.xml" />
  <Relationship Id="rId2" Type="http://schemas.openxmlformats.org/officeDocument/2006/relationships/slideLayout" Target="../slideLayouts/slideLayout46.xml" />
  <Relationship Id="rId1" Type="http://schemas.openxmlformats.org/officeDocument/2006/relationships/slideLayout" Target="../slideLayouts/slideLayout45.xml" />
  <Relationship Id="rId6" Type="http://schemas.openxmlformats.org/officeDocument/2006/relationships/slideLayout" Target="../slideLayouts/slideLayout50.xml" />
  <Relationship Id="rId11" Type="http://schemas.openxmlformats.org/officeDocument/2006/relationships/slideLayout" Target="../slideLayouts/slideLayout55.xml" />
  <Relationship Id="rId5" Type="http://schemas.openxmlformats.org/officeDocument/2006/relationships/slideLayout" Target="../slideLayouts/slideLayout49.xml" />
  <Relationship Id="rId10" Type="http://schemas.openxmlformats.org/officeDocument/2006/relationships/slideLayout" Target="../slideLayouts/slideLayout54.xml" />
  <Relationship Id="rId4" Type="http://schemas.openxmlformats.org/officeDocument/2006/relationships/slideLayout" Target="../slideLayouts/slideLayout48.xml" />
  <Relationship Id="rId9" Type="http://schemas.openxmlformats.org/officeDocument/2006/relationships/slideLayout" Target="../slideLayouts/slideLayout53.xml" />
</Relationships>
</file>

<file path=ppt/slideMasters/_rels/slideMaster6.xml.rels>&#65279;<?xml version="1.0" encoding="utf-8" standalone="yes"?>
<Relationships xmlns="http://schemas.openxmlformats.org/package/2006/relationships">
  <Relationship Id="rId8" Type="http://schemas.openxmlformats.org/officeDocument/2006/relationships/slideLayout" Target="../slideLayouts/slideLayout63.xml" />
  <Relationship Id="rId3" Type="http://schemas.openxmlformats.org/officeDocument/2006/relationships/slideLayout" Target="../slideLayouts/slideLayout58.xml" />
  <Relationship Id="rId7" Type="http://schemas.openxmlformats.org/officeDocument/2006/relationships/slideLayout" Target="../slideLayouts/slideLayout62.xml" />
  <Relationship Id="rId12" Type="http://schemas.openxmlformats.org/officeDocument/2006/relationships/theme" Target="../theme/theme6.xml" />
  <Relationship Id="rId2" Type="http://schemas.openxmlformats.org/officeDocument/2006/relationships/slideLayout" Target="../slideLayouts/slideLayout57.xml" />
  <Relationship Id="rId1" Type="http://schemas.openxmlformats.org/officeDocument/2006/relationships/slideLayout" Target="../slideLayouts/slideLayout56.xml" />
  <Relationship Id="rId6" Type="http://schemas.openxmlformats.org/officeDocument/2006/relationships/slideLayout" Target="../slideLayouts/slideLayout61.xml" />
  <Relationship Id="rId11" Type="http://schemas.openxmlformats.org/officeDocument/2006/relationships/slideLayout" Target="../slideLayouts/slideLayout66.xml" />
  <Relationship Id="rId5" Type="http://schemas.openxmlformats.org/officeDocument/2006/relationships/slideLayout" Target="../slideLayouts/slideLayout60.xml" />
  <Relationship Id="rId10" Type="http://schemas.openxmlformats.org/officeDocument/2006/relationships/slideLayout" Target="../slideLayouts/slideLayout65.xml" />
  <Relationship Id="rId4" Type="http://schemas.openxmlformats.org/officeDocument/2006/relationships/slideLayout" Target="../slideLayouts/slideLayout59.xml" />
  <Relationship Id="rId9" Type="http://schemas.openxmlformats.org/officeDocument/2006/relationships/slideLayout" Target="../slideLayouts/slideLayout64.xml" />
</Relationships>
</file>

<file path=ppt/slideMasters/_rels/slideMaster7.xml.rels>&#65279;<?xml version="1.0" encoding="utf-8" standalone="yes"?>
<Relationships xmlns="http://schemas.openxmlformats.org/package/2006/relationships">
  <Relationship Id="rId8" Type="http://schemas.openxmlformats.org/officeDocument/2006/relationships/slideLayout" Target="../slideLayouts/slideLayout74.xml" />
  <Relationship Id="rId3" Type="http://schemas.openxmlformats.org/officeDocument/2006/relationships/slideLayout" Target="../slideLayouts/slideLayout69.xml" />
  <Relationship Id="rId7" Type="http://schemas.openxmlformats.org/officeDocument/2006/relationships/slideLayout" Target="../slideLayouts/slideLayout73.xml" />
  <Relationship Id="rId12" Type="http://schemas.openxmlformats.org/officeDocument/2006/relationships/theme" Target="../theme/theme7.xml" />
  <Relationship Id="rId2" Type="http://schemas.openxmlformats.org/officeDocument/2006/relationships/slideLayout" Target="../slideLayouts/slideLayout68.xml" />
  <Relationship Id="rId1" Type="http://schemas.openxmlformats.org/officeDocument/2006/relationships/slideLayout" Target="../slideLayouts/slideLayout67.xml" />
  <Relationship Id="rId6" Type="http://schemas.openxmlformats.org/officeDocument/2006/relationships/slideLayout" Target="../slideLayouts/slideLayout72.xml" />
  <Relationship Id="rId11" Type="http://schemas.openxmlformats.org/officeDocument/2006/relationships/slideLayout" Target="../slideLayouts/slideLayout77.xml" />
  <Relationship Id="rId5" Type="http://schemas.openxmlformats.org/officeDocument/2006/relationships/slideLayout" Target="../slideLayouts/slideLayout71.xml" />
  <Relationship Id="rId10" Type="http://schemas.openxmlformats.org/officeDocument/2006/relationships/slideLayout" Target="../slideLayouts/slideLayout76.xml" />
  <Relationship Id="rId4" Type="http://schemas.openxmlformats.org/officeDocument/2006/relationships/slideLayout" Target="../slideLayouts/slideLayout70.xml" />
  <Relationship Id="rId9" Type="http://schemas.openxmlformats.org/officeDocument/2006/relationships/slideLayout" Target="../slideLayouts/slideLayout75.xml" />
</Relationships>
</file>

<file path=ppt/slideMasters/_rels/slideMaster8.xml.rels>&#65279;<?xml version="1.0" encoding="utf-8" standalone="yes"?>
<Relationships xmlns="http://schemas.openxmlformats.org/package/2006/relationships">
  <Relationship Id="rId8" Type="http://schemas.openxmlformats.org/officeDocument/2006/relationships/slideLayout" Target="../slideLayouts/slideLayout85.xml" />
  <Relationship Id="rId3" Type="http://schemas.openxmlformats.org/officeDocument/2006/relationships/slideLayout" Target="../slideLayouts/slideLayout80.xml" />
  <Relationship Id="rId7" Type="http://schemas.openxmlformats.org/officeDocument/2006/relationships/slideLayout" Target="../slideLayouts/slideLayout84.xml" />
  <Relationship Id="rId12" Type="http://schemas.openxmlformats.org/officeDocument/2006/relationships/theme" Target="../theme/theme8.xml" />
  <Relationship Id="rId2" Type="http://schemas.openxmlformats.org/officeDocument/2006/relationships/slideLayout" Target="../slideLayouts/slideLayout79.xml" />
  <Relationship Id="rId1" Type="http://schemas.openxmlformats.org/officeDocument/2006/relationships/slideLayout" Target="../slideLayouts/slideLayout78.xml" />
  <Relationship Id="rId6" Type="http://schemas.openxmlformats.org/officeDocument/2006/relationships/slideLayout" Target="../slideLayouts/slideLayout83.xml" />
  <Relationship Id="rId11" Type="http://schemas.openxmlformats.org/officeDocument/2006/relationships/slideLayout" Target="../slideLayouts/slideLayout88.xml" />
  <Relationship Id="rId5" Type="http://schemas.openxmlformats.org/officeDocument/2006/relationships/slideLayout" Target="../slideLayouts/slideLayout82.xml" />
  <Relationship Id="rId10" Type="http://schemas.openxmlformats.org/officeDocument/2006/relationships/slideLayout" Target="../slideLayouts/slideLayout87.xml" />
  <Relationship Id="rId4" Type="http://schemas.openxmlformats.org/officeDocument/2006/relationships/slideLayout" Target="../slideLayouts/slideLayout81.xml" />
  <Relationship Id="rId9" Type="http://schemas.openxmlformats.org/officeDocument/2006/relationships/slideLayout" Target="../slideLayouts/slideLayout86.xml" />
</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6"/>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9"/>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D5B73C-9139-4195-B9C3-1D00372928CA}" type="datetime1">
              <a:rPr kumimoji="1" lang="ja-JP" altLang="en-US" smtClean="0"/>
              <a:t>2023/4/19</a:t>
            </a:fld>
            <a:endParaRPr kumimoji="1" lang="ja-JP" altLang="en-US"/>
          </a:p>
        </p:txBody>
      </p:sp>
      <p:sp>
        <p:nvSpPr>
          <p:cNvPr id="5" name="フッター プレースホルダー 4"/>
          <p:cNvSpPr>
            <a:spLocks noGrp="1"/>
          </p:cNvSpPr>
          <p:nvPr>
            <p:ph type="ftr" sz="quarter" idx="3"/>
          </p:nvPr>
        </p:nvSpPr>
        <p:spPr>
          <a:xfrm>
            <a:off x="3384550" y="6356359"/>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9"/>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F37405-E102-44A9-8F5A-16081BA141C3}" type="slidenum">
              <a:rPr kumimoji="1" lang="ja-JP" altLang="en-US" smtClean="0"/>
              <a:pPr/>
              <a:t>‹#›</a:t>
            </a:fld>
            <a:endParaRPr kumimoji="1" lang="ja-JP" altLang="en-US"/>
          </a:p>
        </p:txBody>
      </p:sp>
    </p:spTree>
    <p:extLst>
      <p:ext uri="{BB962C8B-B14F-4D97-AF65-F5344CB8AC3E}">
        <p14:creationId xmlns:p14="http://schemas.microsoft.com/office/powerpoint/2010/main" val="945404650"/>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6666" y="365760"/>
            <a:ext cx="8543925"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6666" y="1828801"/>
            <a:ext cx="8543925"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894">
                <a:solidFill>
                  <a:schemeClr val="tx1">
                    <a:lumMod val="65000"/>
                    <a:lumOff val="35000"/>
                  </a:schemeClr>
                </a:solidFill>
              </a:defRPr>
            </a:lvl1pPr>
          </a:lstStyle>
          <a:p>
            <a:fld id="{72A975AE-9D75-4D6E-9FC8-19193FC6507F}" type="datetime1">
              <a:rPr lang="ja-JP" altLang="en-US" smtClean="0"/>
              <a:t>2023/4/19</a:t>
            </a:fld>
            <a:endParaRPr lang="en-US"/>
          </a:p>
        </p:txBody>
      </p:sp>
      <p:sp>
        <p:nvSpPr>
          <p:cNvPr id="5" name="Footer Placeholder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894">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7001741" y="6356351"/>
            <a:ext cx="2228850" cy="365125"/>
          </a:xfrm>
          <a:prstGeom prst="rect">
            <a:avLst/>
          </a:prstGeom>
        </p:spPr>
        <p:txBody>
          <a:bodyPr vert="horz" lIns="91440" tIns="45720" rIns="91440" bIns="45720" rtlCol="0" anchor="ctr"/>
          <a:lstStyle>
            <a:lvl1pPr algn="r">
              <a:defRPr sz="894">
                <a:solidFill>
                  <a:schemeClr val="tx1">
                    <a:tint val="75000"/>
                  </a:schemeClr>
                </a:solidFill>
              </a:defRPr>
            </a:lvl1pPr>
          </a:lstStyle>
          <a:p>
            <a:fld id="{4FAB73BC-B049-4115-A692-8D63A059BFB8}" type="slidenum">
              <a:rPr lang="en-US" smtClean="0"/>
              <a:pPr/>
              <a:t>‹#›</a:t>
            </a:fld>
            <a:endParaRPr lang="en-US"/>
          </a:p>
        </p:txBody>
      </p:sp>
    </p:spTree>
    <p:extLst>
      <p:ext uri="{BB962C8B-B14F-4D97-AF65-F5344CB8AC3E}">
        <p14:creationId xmlns:p14="http://schemas.microsoft.com/office/powerpoint/2010/main" val="3218920584"/>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hf sldNum="0"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Wingdings 2" pitchFamily="18" charset="2"/>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Wingdings 2" pitchFamily="18" charset="2"/>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Wingdings 2" pitchFamily="18" charset="2"/>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Wingdings 2" pitchFamily="18" charset="2"/>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Wingdings 2" pitchFamily="18" charset="2"/>
        <a:buChar char=""/>
        <a:defRPr kumimoji="1" sz="1463" kern="1200">
          <a:solidFill>
            <a:schemeClr val="tx1"/>
          </a:solidFill>
          <a:latin typeface="+mn-lt"/>
          <a:ea typeface="+mn-ea"/>
          <a:cs typeface="+mn-cs"/>
        </a:defRPr>
      </a:lvl5pPr>
      <a:lvl6pPr marL="2043113"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6pPr>
      <a:lvl7pPr marL="2414588"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7pPr>
      <a:lvl8pPr marL="2786063"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8pPr>
      <a:lvl9pPr marL="3157538"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9pPr>
    </p:bodyStyle>
    <p:otherStyle>
      <a:defPPr>
        <a:defRPr lang="en-US"/>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0EAE7394-497D-4C94-B4D3-65785A3DF312}" type="datetime1">
              <a:rPr lang="ja-JP" altLang="en-US" smtClean="0">
                <a:solidFill>
                  <a:prstClr val="black">
                    <a:tint val="75000"/>
                  </a:prstClr>
                </a:solidFill>
                <a:latin typeface="Calibri"/>
                <a:ea typeface="ＭＳ Ｐゴシック"/>
              </a:rPr>
              <a:t>2023/4/19</a:t>
            </a:fld>
            <a:endParaRPr lang="ja-JP" altLang="en-US">
              <a:solidFill>
                <a:prstClr val="black">
                  <a:tint val="75000"/>
                </a:prstClr>
              </a:solidFill>
              <a:latin typeface="Calibri"/>
              <a:ea typeface="ＭＳ Ｐゴシック"/>
            </a:endParaRPr>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D2FF9850-F054-4083-A0D0-D07D82260390}" type="slidenum">
              <a:rPr lang="ja-JP" altLang="en-US" smtClean="0">
                <a:solidFill>
                  <a:prstClr val="black">
                    <a:tint val="75000"/>
                  </a:prstClr>
                </a:solidFill>
                <a:latin typeface="Calibri"/>
                <a:ea typeface="ＭＳ Ｐゴシック"/>
              </a:rPr>
              <a:pPr fontAlgn="auto">
                <a:spcBef>
                  <a:spcPts val="0"/>
                </a:spcBef>
                <a:spcAft>
                  <a:spcPts val="0"/>
                </a:spcAft>
              </a:pPr>
              <a:t>‹#›</a:t>
            </a:fld>
            <a:endParaRPr lang="ja-JP" altLang="en-US">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2472644291"/>
      </p:ext>
    </p:extLst>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6666" y="365760"/>
            <a:ext cx="8543925"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6666" y="1828801"/>
            <a:ext cx="8543925"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894">
                <a:solidFill>
                  <a:schemeClr val="tx1">
                    <a:lumMod val="65000"/>
                    <a:lumOff val="35000"/>
                  </a:schemeClr>
                </a:solidFill>
              </a:defRPr>
            </a:lvl1pPr>
          </a:lstStyle>
          <a:p>
            <a:fld id="{D0883131-1098-4E1E-808E-69E29E5D008F}" type="datetime1">
              <a:rPr lang="ja-JP" altLang="en-US" smtClean="0">
                <a:solidFill>
                  <a:prstClr val="black">
                    <a:lumMod val="65000"/>
                    <a:lumOff val="35000"/>
                  </a:prstClr>
                </a:solidFill>
              </a:rPr>
              <a:t>2023/4/19</a:t>
            </a:fld>
            <a:endParaRPr lang="en-US">
              <a:solidFill>
                <a:prstClr val="black">
                  <a:lumMod val="65000"/>
                  <a:lumOff val="35000"/>
                </a:prstClr>
              </a:solidFill>
            </a:endParaRPr>
          </a:p>
        </p:txBody>
      </p:sp>
      <p:sp>
        <p:nvSpPr>
          <p:cNvPr id="5" name="Footer Placeholder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894">
                <a:solidFill>
                  <a:schemeClr val="tx1">
                    <a:lumMod val="65000"/>
                    <a:lumOff val="35000"/>
                  </a:schemeClr>
                </a:solidFill>
              </a:defRPr>
            </a:lvl1pPr>
          </a:lstStyle>
          <a:p>
            <a:endParaRPr lang="en-US">
              <a:solidFill>
                <a:prstClr val="black">
                  <a:lumMod val="65000"/>
                  <a:lumOff val="35000"/>
                </a:prstClr>
              </a:solidFill>
            </a:endParaRPr>
          </a:p>
        </p:txBody>
      </p:sp>
      <p:sp>
        <p:nvSpPr>
          <p:cNvPr id="6" name="Slide Number Placeholder 5"/>
          <p:cNvSpPr>
            <a:spLocks noGrp="1"/>
          </p:cNvSpPr>
          <p:nvPr>
            <p:ph type="sldNum" sz="quarter" idx="4"/>
          </p:nvPr>
        </p:nvSpPr>
        <p:spPr>
          <a:xfrm>
            <a:off x="7001741" y="6356351"/>
            <a:ext cx="2228850" cy="365125"/>
          </a:xfrm>
          <a:prstGeom prst="rect">
            <a:avLst/>
          </a:prstGeom>
        </p:spPr>
        <p:txBody>
          <a:bodyPr vert="horz" lIns="91440" tIns="45720" rIns="91440" bIns="45720" rtlCol="0" anchor="ctr"/>
          <a:lstStyle>
            <a:lvl1pPr algn="r">
              <a:defRPr sz="894">
                <a:solidFill>
                  <a:schemeClr val="tx1">
                    <a:tint val="75000"/>
                  </a:schemeClr>
                </a:solidFill>
              </a:defRPr>
            </a:lvl1pPr>
          </a:lstStyle>
          <a:p>
            <a:fld id="{4FAB73BC-B049-4115-A692-8D63A059BF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47427729"/>
      </p:ext>
    </p:extLst>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Lst>
  <p:hf sldNum="0"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Wingdings 2" pitchFamily="18" charset="2"/>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Wingdings 2" pitchFamily="18" charset="2"/>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Wingdings 2" pitchFamily="18" charset="2"/>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Wingdings 2" pitchFamily="18" charset="2"/>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Wingdings 2" pitchFamily="18" charset="2"/>
        <a:buChar char=""/>
        <a:defRPr kumimoji="1" sz="1463" kern="1200">
          <a:solidFill>
            <a:schemeClr val="tx1"/>
          </a:solidFill>
          <a:latin typeface="+mn-lt"/>
          <a:ea typeface="+mn-ea"/>
          <a:cs typeface="+mn-cs"/>
        </a:defRPr>
      </a:lvl5pPr>
      <a:lvl6pPr marL="2043113"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6pPr>
      <a:lvl7pPr marL="2414588"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7pPr>
      <a:lvl8pPr marL="2786063"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8pPr>
      <a:lvl9pPr marL="3157538"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9pPr>
    </p:bodyStyle>
    <p:otherStyle>
      <a:defPPr>
        <a:defRPr lang="en-US"/>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6666" y="365760"/>
            <a:ext cx="8543925"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6666" y="1828801"/>
            <a:ext cx="8543925"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894">
                <a:solidFill>
                  <a:schemeClr val="tx1">
                    <a:lumMod val="65000"/>
                    <a:lumOff val="35000"/>
                  </a:schemeClr>
                </a:solidFill>
              </a:defRPr>
            </a:lvl1pPr>
          </a:lstStyle>
          <a:p>
            <a:fld id="{91ABBEC9-50A3-41FD-ADB3-09AF87647AE5}" type="datetime1">
              <a:rPr lang="ja-JP" altLang="en-US" smtClean="0">
                <a:solidFill>
                  <a:prstClr val="black">
                    <a:lumMod val="65000"/>
                    <a:lumOff val="35000"/>
                  </a:prstClr>
                </a:solidFill>
              </a:rPr>
              <a:t>2023/4/19</a:t>
            </a:fld>
            <a:endParaRPr lang="en-US">
              <a:solidFill>
                <a:prstClr val="black">
                  <a:lumMod val="65000"/>
                  <a:lumOff val="35000"/>
                </a:prstClr>
              </a:solidFill>
            </a:endParaRPr>
          </a:p>
        </p:txBody>
      </p:sp>
      <p:sp>
        <p:nvSpPr>
          <p:cNvPr id="5" name="Footer Placeholder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894">
                <a:solidFill>
                  <a:schemeClr val="tx1">
                    <a:lumMod val="65000"/>
                    <a:lumOff val="35000"/>
                  </a:schemeClr>
                </a:solidFill>
              </a:defRPr>
            </a:lvl1pPr>
          </a:lstStyle>
          <a:p>
            <a:endParaRPr lang="en-US">
              <a:solidFill>
                <a:prstClr val="black">
                  <a:lumMod val="65000"/>
                  <a:lumOff val="35000"/>
                </a:prstClr>
              </a:solidFill>
            </a:endParaRPr>
          </a:p>
        </p:txBody>
      </p:sp>
      <p:sp>
        <p:nvSpPr>
          <p:cNvPr id="6" name="Slide Number Placeholder 5"/>
          <p:cNvSpPr>
            <a:spLocks noGrp="1"/>
          </p:cNvSpPr>
          <p:nvPr>
            <p:ph type="sldNum" sz="quarter" idx="4"/>
          </p:nvPr>
        </p:nvSpPr>
        <p:spPr>
          <a:xfrm>
            <a:off x="7001741" y="6356351"/>
            <a:ext cx="2228850" cy="365125"/>
          </a:xfrm>
          <a:prstGeom prst="rect">
            <a:avLst/>
          </a:prstGeom>
        </p:spPr>
        <p:txBody>
          <a:bodyPr vert="horz" lIns="91440" tIns="45720" rIns="91440" bIns="45720" rtlCol="0" anchor="ctr"/>
          <a:lstStyle>
            <a:lvl1pPr algn="r">
              <a:defRPr sz="894">
                <a:solidFill>
                  <a:schemeClr val="tx1">
                    <a:tint val="75000"/>
                  </a:schemeClr>
                </a:solidFill>
              </a:defRPr>
            </a:lvl1pPr>
          </a:lstStyle>
          <a:p>
            <a:fld id="{4FAB73BC-B049-4115-A692-8D63A059BF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5102588"/>
      </p:ext>
    </p:extLst>
  </p:cSld>
  <p:clrMap bg1="lt1" tx1="dk1" bg2="lt2" tx2="dk2" accent1="accent1" accent2="accent2" accent3="accent3" accent4="accent4" accent5="accent5" accent6="accent6" hlink="hlink" folHlink="folHlink"/>
  <p:sldLayoutIdLst>
    <p:sldLayoutId id="2147483806"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6" r:id="rId11"/>
  </p:sldLayoutIdLst>
  <p:hf sldNum="0"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Wingdings 2" pitchFamily="18" charset="2"/>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Wingdings 2" pitchFamily="18" charset="2"/>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Wingdings 2" pitchFamily="18" charset="2"/>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Wingdings 2" pitchFamily="18" charset="2"/>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Wingdings 2" pitchFamily="18" charset="2"/>
        <a:buChar char=""/>
        <a:defRPr kumimoji="1" sz="1463" kern="1200">
          <a:solidFill>
            <a:schemeClr val="tx1"/>
          </a:solidFill>
          <a:latin typeface="+mn-lt"/>
          <a:ea typeface="+mn-ea"/>
          <a:cs typeface="+mn-cs"/>
        </a:defRPr>
      </a:lvl5pPr>
      <a:lvl6pPr marL="2043113"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6pPr>
      <a:lvl7pPr marL="2414588"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7pPr>
      <a:lvl8pPr marL="2786063"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8pPr>
      <a:lvl9pPr marL="3157538"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9pPr>
    </p:bodyStyle>
    <p:otherStyle>
      <a:defPPr>
        <a:defRPr lang="en-US"/>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6666" y="365760"/>
            <a:ext cx="8543925"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6666" y="1828801"/>
            <a:ext cx="8543925"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894">
                <a:solidFill>
                  <a:schemeClr val="tx1">
                    <a:lumMod val="65000"/>
                    <a:lumOff val="35000"/>
                  </a:schemeClr>
                </a:solidFill>
              </a:defRPr>
            </a:lvl1pPr>
          </a:lstStyle>
          <a:p>
            <a:fld id="{1801EA6E-8F0C-4AAE-9E76-47740AF87967}" type="datetime1">
              <a:rPr lang="ja-JP" altLang="en-US" smtClean="0">
                <a:solidFill>
                  <a:prstClr val="black">
                    <a:lumMod val="65000"/>
                    <a:lumOff val="35000"/>
                  </a:prstClr>
                </a:solidFill>
              </a:rPr>
              <a:t>2023/4/19</a:t>
            </a:fld>
            <a:endParaRPr lang="en-US">
              <a:solidFill>
                <a:prstClr val="black">
                  <a:lumMod val="65000"/>
                  <a:lumOff val="35000"/>
                </a:prstClr>
              </a:solidFill>
            </a:endParaRPr>
          </a:p>
        </p:txBody>
      </p:sp>
      <p:sp>
        <p:nvSpPr>
          <p:cNvPr id="5" name="Footer Placeholder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894">
                <a:solidFill>
                  <a:schemeClr val="tx1">
                    <a:lumMod val="65000"/>
                    <a:lumOff val="35000"/>
                  </a:schemeClr>
                </a:solidFill>
              </a:defRPr>
            </a:lvl1pPr>
          </a:lstStyle>
          <a:p>
            <a:endParaRPr lang="en-US">
              <a:solidFill>
                <a:prstClr val="black">
                  <a:lumMod val="65000"/>
                  <a:lumOff val="35000"/>
                </a:prstClr>
              </a:solidFill>
            </a:endParaRPr>
          </a:p>
        </p:txBody>
      </p:sp>
      <p:sp>
        <p:nvSpPr>
          <p:cNvPr id="6" name="Slide Number Placeholder 5"/>
          <p:cNvSpPr>
            <a:spLocks noGrp="1"/>
          </p:cNvSpPr>
          <p:nvPr>
            <p:ph type="sldNum" sz="quarter" idx="4"/>
          </p:nvPr>
        </p:nvSpPr>
        <p:spPr>
          <a:xfrm>
            <a:off x="7001741" y="6356351"/>
            <a:ext cx="2228850" cy="365125"/>
          </a:xfrm>
          <a:prstGeom prst="rect">
            <a:avLst/>
          </a:prstGeom>
        </p:spPr>
        <p:txBody>
          <a:bodyPr vert="horz" lIns="91440" tIns="45720" rIns="91440" bIns="45720" rtlCol="0" anchor="ctr"/>
          <a:lstStyle>
            <a:lvl1pPr algn="r">
              <a:defRPr sz="894">
                <a:solidFill>
                  <a:schemeClr val="tx1">
                    <a:tint val="75000"/>
                  </a:schemeClr>
                </a:solidFill>
              </a:defRPr>
            </a:lvl1pPr>
          </a:lstStyle>
          <a:p>
            <a:fld id="{4FAB73BC-B049-4115-A692-8D63A059BF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35895103"/>
      </p:ext>
    </p:extLst>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Lst>
  <p:hf sldNum="0"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Wingdings 2" pitchFamily="18" charset="2"/>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Wingdings 2" pitchFamily="18" charset="2"/>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Wingdings 2" pitchFamily="18" charset="2"/>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Wingdings 2" pitchFamily="18" charset="2"/>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Wingdings 2" pitchFamily="18" charset="2"/>
        <a:buChar char=""/>
        <a:defRPr kumimoji="1" sz="1463" kern="1200">
          <a:solidFill>
            <a:schemeClr val="tx1"/>
          </a:solidFill>
          <a:latin typeface="+mn-lt"/>
          <a:ea typeface="+mn-ea"/>
          <a:cs typeface="+mn-cs"/>
        </a:defRPr>
      </a:lvl5pPr>
      <a:lvl6pPr marL="2043113"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6pPr>
      <a:lvl7pPr marL="2414588"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7pPr>
      <a:lvl8pPr marL="2786063"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8pPr>
      <a:lvl9pPr marL="3157538"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9pPr>
    </p:bodyStyle>
    <p:otherStyle>
      <a:defPPr>
        <a:defRPr lang="en-US"/>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6666" y="365760"/>
            <a:ext cx="8543925"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6666" y="1828801"/>
            <a:ext cx="8543925"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894">
                <a:solidFill>
                  <a:schemeClr val="tx1">
                    <a:lumMod val="65000"/>
                    <a:lumOff val="35000"/>
                  </a:schemeClr>
                </a:solidFill>
              </a:defRPr>
            </a:lvl1pPr>
          </a:lstStyle>
          <a:p>
            <a:fld id="{1AE38728-5CAD-49B0-86C5-BC73BAA741A8}" type="datetime1">
              <a:rPr lang="ja-JP" altLang="en-US" smtClean="0">
                <a:solidFill>
                  <a:prstClr val="black">
                    <a:lumMod val="65000"/>
                    <a:lumOff val="35000"/>
                  </a:prstClr>
                </a:solidFill>
              </a:rPr>
              <a:t>2023/4/19</a:t>
            </a:fld>
            <a:endParaRPr lang="en-US">
              <a:solidFill>
                <a:prstClr val="black">
                  <a:lumMod val="65000"/>
                  <a:lumOff val="35000"/>
                </a:prstClr>
              </a:solidFill>
            </a:endParaRPr>
          </a:p>
        </p:txBody>
      </p:sp>
      <p:sp>
        <p:nvSpPr>
          <p:cNvPr id="5" name="Footer Placeholder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894">
                <a:solidFill>
                  <a:schemeClr val="tx1">
                    <a:lumMod val="65000"/>
                    <a:lumOff val="35000"/>
                  </a:schemeClr>
                </a:solidFill>
              </a:defRPr>
            </a:lvl1pPr>
          </a:lstStyle>
          <a:p>
            <a:endParaRPr lang="en-US">
              <a:solidFill>
                <a:prstClr val="black">
                  <a:lumMod val="65000"/>
                  <a:lumOff val="35000"/>
                </a:prstClr>
              </a:solidFill>
            </a:endParaRPr>
          </a:p>
        </p:txBody>
      </p:sp>
      <p:sp>
        <p:nvSpPr>
          <p:cNvPr id="6" name="Slide Number Placeholder 5"/>
          <p:cNvSpPr>
            <a:spLocks noGrp="1"/>
          </p:cNvSpPr>
          <p:nvPr>
            <p:ph type="sldNum" sz="quarter" idx="4"/>
          </p:nvPr>
        </p:nvSpPr>
        <p:spPr>
          <a:xfrm>
            <a:off x="7001741" y="6356351"/>
            <a:ext cx="2228850" cy="365125"/>
          </a:xfrm>
          <a:prstGeom prst="rect">
            <a:avLst/>
          </a:prstGeom>
        </p:spPr>
        <p:txBody>
          <a:bodyPr vert="horz" lIns="91440" tIns="45720" rIns="91440" bIns="45720" rtlCol="0" anchor="ctr"/>
          <a:lstStyle>
            <a:lvl1pPr algn="r">
              <a:defRPr sz="894">
                <a:solidFill>
                  <a:schemeClr val="tx1">
                    <a:tint val="75000"/>
                  </a:schemeClr>
                </a:solidFill>
              </a:defRPr>
            </a:lvl1pPr>
          </a:lstStyle>
          <a:p>
            <a:fld id="{4FAB73BC-B049-4115-A692-8D63A059BF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47729763"/>
      </p:ext>
    </p:extLst>
  </p:cSld>
  <p:clrMap bg1="lt1" tx1="dk1" bg2="lt2" tx2="dk2" accent1="accent1" accent2="accent2" accent3="accent3" accent4="accent4" accent5="accent5" accent6="accent6" hlink="hlink" folHlink="folHlink"/>
  <p:sldLayoutIdLst>
    <p:sldLayoutId id="2147483892" r:id="rId1"/>
    <p:sldLayoutId id="2147483893" r:id="rId2"/>
    <p:sldLayoutId id="2147483894" r:id="rId3"/>
    <p:sldLayoutId id="2147483895" r:id="rId4"/>
    <p:sldLayoutId id="2147483896" r:id="rId5"/>
    <p:sldLayoutId id="2147483897" r:id="rId6"/>
    <p:sldLayoutId id="2147483898" r:id="rId7"/>
    <p:sldLayoutId id="2147483899" r:id="rId8"/>
    <p:sldLayoutId id="2147483900" r:id="rId9"/>
    <p:sldLayoutId id="2147483901" r:id="rId10"/>
    <p:sldLayoutId id="2147483902" r:id="rId11"/>
  </p:sldLayoutIdLst>
  <p:hf sldNum="0"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Wingdings 2" pitchFamily="18" charset="2"/>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Wingdings 2" pitchFamily="18" charset="2"/>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Wingdings 2" pitchFamily="18" charset="2"/>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Wingdings 2" pitchFamily="18" charset="2"/>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Wingdings 2" pitchFamily="18" charset="2"/>
        <a:buChar char=""/>
        <a:defRPr kumimoji="1" sz="1463" kern="1200">
          <a:solidFill>
            <a:schemeClr val="tx1"/>
          </a:solidFill>
          <a:latin typeface="+mn-lt"/>
          <a:ea typeface="+mn-ea"/>
          <a:cs typeface="+mn-cs"/>
        </a:defRPr>
      </a:lvl5pPr>
      <a:lvl6pPr marL="2043113"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6pPr>
      <a:lvl7pPr marL="2414588"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7pPr>
      <a:lvl8pPr marL="2786063"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8pPr>
      <a:lvl9pPr marL="3157538"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9pPr>
    </p:bodyStyle>
    <p:otherStyle>
      <a:defPPr>
        <a:defRPr lang="en-US"/>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6666" y="365760"/>
            <a:ext cx="8543925"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6666" y="1828801"/>
            <a:ext cx="8543925"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894">
                <a:solidFill>
                  <a:schemeClr val="tx1">
                    <a:lumMod val="65000"/>
                    <a:lumOff val="35000"/>
                  </a:schemeClr>
                </a:solidFill>
              </a:defRPr>
            </a:lvl1pPr>
          </a:lstStyle>
          <a:p>
            <a:fld id="{5BD03BFD-5309-4976-8460-6C86A14E8DF8}" type="datetime1">
              <a:rPr lang="ja-JP" altLang="en-US" smtClean="0">
                <a:solidFill>
                  <a:prstClr val="black">
                    <a:lumMod val="65000"/>
                    <a:lumOff val="35000"/>
                  </a:prstClr>
                </a:solidFill>
              </a:rPr>
              <a:t>2023/4/19</a:t>
            </a:fld>
            <a:endParaRPr lang="en-US">
              <a:solidFill>
                <a:prstClr val="black">
                  <a:lumMod val="65000"/>
                  <a:lumOff val="35000"/>
                </a:prstClr>
              </a:solidFill>
            </a:endParaRPr>
          </a:p>
        </p:txBody>
      </p:sp>
      <p:sp>
        <p:nvSpPr>
          <p:cNvPr id="5" name="Footer Placeholder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894">
                <a:solidFill>
                  <a:schemeClr val="tx1">
                    <a:lumMod val="65000"/>
                    <a:lumOff val="35000"/>
                  </a:schemeClr>
                </a:solidFill>
              </a:defRPr>
            </a:lvl1pPr>
          </a:lstStyle>
          <a:p>
            <a:endParaRPr lang="en-US">
              <a:solidFill>
                <a:prstClr val="black">
                  <a:lumMod val="65000"/>
                  <a:lumOff val="35000"/>
                </a:prstClr>
              </a:solidFill>
            </a:endParaRPr>
          </a:p>
        </p:txBody>
      </p:sp>
      <p:sp>
        <p:nvSpPr>
          <p:cNvPr id="6" name="Slide Number Placeholder 5"/>
          <p:cNvSpPr>
            <a:spLocks noGrp="1"/>
          </p:cNvSpPr>
          <p:nvPr>
            <p:ph type="sldNum" sz="quarter" idx="4"/>
          </p:nvPr>
        </p:nvSpPr>
        <p:spPr>
          <a:xfrm>
            <a:off x="7001741" y="6356351"/>
            <a:ext cx="2228850" cy="365125"/>
          </a:xfrm>
          <a:prstGeom prst="rect">
            <a:avLst/>
          </a:prstGeom>
        </p:spPr>
        <p:txBody>
          <a:bodyPr vert="horz" lIns="91440" tIns="45720" rIns="91440" bIns="45720" rtlCol="0" anchor="ctr"/>
          <a:lstStyle>
            <a:lvl1pPr algn="r">
              <a:defRPr sz="894">
                <a:solidFill>
                  <a:schemeClr val="tx1">
                    <a:tint val="75000"/>
                  </a:schemeClr>
                </a:solidFill>
              </a:defRPr>
            </a:lvl1pPr>
          </a:lstStyle>
          <a:p>
            <a:fld id="{4FAB73BC-B049-4115-A692-8D63A059BF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99448095"/>
      </p:ext>
    </p:extLst>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Lst>
  <p:hf sldNum="0"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Wingdings 2" pitchFamily="18" charset="2"/>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Wingdings 2" pitchFamily="18" charset="2"/>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Wingdings 2" pitchFamily="18" charset="2"/>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Wingdings 2" pitchFamily="18" charset="2"/>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Wingdings 2" pitchFamily="18" charset="2"/>
        <a:buChar char=""/>
        <a:defRPr kumimoji="1" sz="1463" kern="1200">
          <a:solidFill>
            <a:schemeClr val="tx1"/>
          </a:solidFill>
          <a:latin typeface="+mn-lt"/>
          <a:ea typeface="+mn-ea"/>
          <a:cs typeface="+mn-cs"/>
        </a:defRPr>
      </a:lvl5pPr>
      <a:lvl6pPr marL="2043113"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6pPr>
      <a:lvl7pPr marL="2414588"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7pPr>
      <a:lvl8pPr marL="2786063"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8pPr>
      <a:lvl9pPr marL="3157538"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9pPr>
    </p:bodyStyle>
    <p:otherStyle>
      <a:defPPr>
        <a:defRPr lang="en-US"/>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2" Type="http://schemas.openxmlformats.org/officeDocument/2006/relationships/image" Target="../media/image1.png" />
  <Relationship Id="rId1" Type="http://schemas.openxmlformats.org/officeDocument/2006/relationships/slideLayout" Target="../slideLayouts/slideLayout24.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29.xml" />
</Relationships>
</file>

<file path=ppt/slides/_rels/slide3.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29.xml" />
</Relationships>
</file>

<file path=ppt/slides/_rels/slide4.xml.rels>&#65279;<?xml version="1.0" encoding="utf-8" standalone="yes"?>
<Relationships xmlns="http://schemas.openxmlformats.org/package/2006/relationships">
  <Relationship Id="rId2" Type="http://schemas.openxmlformats.org/officeDocument/2006/relationships/notesSlide" Target="../notesSlides/notesSlide2.xml" />
  <Relationship Id="rId1" Type="http://schemas.openxmlformats.org/officeDocument/2006/relationships/slideLayout" Target="../slideLayouts/slideLayout29.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2"/>
          <p:cNvSpPr>
            <a:spLocks noChangeArrowheads="1"/>
          </p:cNvSpPr>
          <p:nvPr/>
        </p:nvSpPr>
        <p:spPr bwMode="auto">
          <a:xfrm>
            <a:off x="560512" y="2276872"/>
            <a:ext cx="8928992" cy="1800225"/>
          </a:xfrm>
          <a:prstGeom prst="bevel">
            <a:avLst>
              <a:gd name="adj" fmla="val 5028"/>
            </a:avLst>
          </a:prstGeom>
          <a:solidFill>
            <a:srgbClr val="CCFFCC"/>
          </a:solidFill>
          <a:ln w="9525">
            <a:solidFill>
              <a:schemeClr val="tx1"/>
            </a:solidFill>
            <a:miter lim="800000"/>
            <a:headEnd/>
            <a:tailEnd/>
          </a:ln>
        </p:spPr>
        <p:txBody>
          <a:bodyPr wrap="none" anchor="ctr"/>
          <a:lstStyle/>
          <a:p>
            <a:pPr algn="ctr"/>
            <a:r>
              <a:rPr lang="ja-JP" altLang="en-US" sz="2800" dirty="0"/>
              <a:t>審査機能強化に係る新規エラーコード一覧</a:t>
            </a:r>
            <a:endParaRPr lang="en-US" altLang="ja-JP" sz="2800" dirty="0"/>
          </a:p>
          <a:p>
            <a:pPr algn="ctr"/>
            <a:r>
              <a:rPr lang="ja-JP" altLang="en-US" sz="2800" dirty="0"/>
              <a:t>（令和５年６月審査対応）</a:t>
            </a:r>
          </a:p>
        </p:txBody>
      </p:sp>
      <p:sp>
        <p:nvSpPr>
          <p:cNvPr id="6" name="Text Box 3"/>
          <p:cNvSpPr txBox="1">
            <a:spLocks noChangeArrowheads="1"/>
          </p:cNvSpPr>
          <p:nvPr/>
        </p:nvSpPr>
        <p:spPr bwMode="auto">
          <a:xfrm>
            <a:off x="1568624" y="5021263"/>
            <a:ext cx="6786563" cy="1015663"/>
          </a:xfrm>
          <a:prstGeom prst="rect">
            <a:avLst/>
          </a:prstGeom>
          <a:noFill/>
          <a:ln w="9525">
            <a:noFill/>
            <a:miter lim="800000"/>
            <a:headEnd/>
            <a:tailEnd/>
          </a:ln>
        </p:spPr>
        <p:txBody>
          <a:bodyPr>
            <a:spAutoFit/>
          </a:bodyPr>
          <a:lstStyle/>
          <a:p>
            <a:pPr algn="ctr">
              <a:spcBef>
                <a:spcPct val="50000"/>
              </a:spcBef>
            </a:pPr>
            <a:r>
              <a:rPr lang="ja-JP" altLang="en-US" sz="2400" dirty="0"/>
              <a:t>令和</a:t>
            </a:r>
            <a:r>
              <a:rPr lang="en-US" altLang="ja-JP" sz="2400" dirty="0"/>
              <a:t>5</a:t>
            </a:r>
            <a:r>
              <a:rPr lang="ja-JP" altLang="en-US" sz="2400" dirty="0"/>
              <a:t>年</a:t>
            </a:r>
            <a:r>
              <a:rPr lang="en-US" altLang="ja-JP" sz="2400" dirty="0"/>
              <a:t>4</a:t>
            </a:r>
            <a:r>
              <a:rPr lang="ja-JP" altLang="en-US" sz="2400"/>
              <a:t>月２０日</a:t>
            </a:r>
            <a:endParaRPr lang="ja-JP" altLang="en-US" sz="2400" dirty="0"/>
          </a:p>
          <a:p>
            <a:pPr algn="ctr">
              <a:spcBef>
                <a:spcPct val="50000"/>
              </a:spcBef>
            </a:pPr>
            <a:r>
              <a:rPr lang="ja-JP" altLang="en-US" sz="2400" dirty="0"/>
              <a:t>社会･援護局 障害保健福祉部 企画課</a:t>
            </a:r>
          </a:p>
        </p:txBody>
      </p:sp>
      <p:pic>
        <p:nvPicPr>
          <p:cNvPr id="7" name="Picture 4" descr="C:\Users\SFNOD\Desktop\図1.png"/>
          <p:cNvPicPr>
            <a:picLocks noChangeAspect="1" noChangeArrowheads="1"/>
          </p:cNvPicPr>
          <p:nvPr/>
        </p:nvPicPr>
        <p:blipFill>
          <a:blip r:embed="rId2" cstate="print"/>
          <a:srcRect/>
          <a:stretch>
            <a:fillRect/>
          </a:stretch>
        </p:blipFill>
        <p:spPr bwMode="auto">
          <a:xfrm>
            <a:off x="152400" y="152400"/>
            <a:ext cx="3309938" cy="990600"/>
          </a:xfrm>
          <a:prstGeom prst="rect">
            <a:avLst/>
          </a:prstGeom>
          <a:noFill/>
          <a:ln w="9525">
            <a:noFill/>
            <a:miter lim="800000"/>
            <a:headEnd/>
            <a:tailEnd/>
          </a:ln>
        </p:spPr>
      </p:pic>
      <p:sp>
        <p:nvSpPr>
          <p:cNvPr id="8" name="スライド番号プレースホルダ 4"/>
          <p:cNvSpPr txBox="1">
            <a:spLocks/>
          </p:cNvSpPr>
          <p:nvPr/>
        </p:nvSpPr>
        <p:spPr>
          <a:xfrm>
            <a:off x="7251700" y="6508751"/>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dirty="0"/>
          </a:p>
        </p:txBody>
      </p:sp>
      <p:sp>
        <p:nvSpPr>
          <p:cNvPr id="9" name="テキスト ボックス 1"/>
          <p:cNvSpPr txBox="1"/>
          <p:nvPr/>
        </p:nvSpPr>
        <p:spPr>
          <a:xfrm>
            <a:off x="8220609" y="278368"/>
            <a:ext cx="1375718" cy="369332"/>
          </a:xfrm>
          <a:prstGeom prst="rect">
            <a:avLst/>
          </a:prstGeom>
          <a:noFill/>
        </p:spPr>
        <p:txBody>
          <a:bodyPr wrap="square" rtlCol="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r>
              <a:rPr kumimoji="1" lang="ja-JP" altLang="en-US" dirty="0"/>
              <a:t>別添資料２</a:t>
            </a:r>
            <a:endParaRPr kumimoji="1" lang="ja-JP" altLang="en-US" dirty="0">
              <a:solidFill>
                <a:srgbClr val="FF0000"/>
              </a:solidFill>
            </a:endParaRPr>
          </a:p>
        </p:txBody>
      </p:sp>
    </p:spTree>
    <p:extLst>
      <p:ext uri="{BB962C8B-B14F-4D97-AF65-F5344CB8AC3E}">
        <p14:creationId xmlns:p14="http://schemas.microsoft.com/office/powerpoint/2010/main" val="3584042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295650" y="2730500"/>
            <a:ext cx="3314700" cy="1397000"/>
          </a:xfrm>
          <a:prstGeom prst="rec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45720" tIns="27432" rIns="45720" bIns="27432"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2200" b="0" i="0" u="none" strike="noStrike" baseline="0">
                <a:solidFill>
                  <a:srgbClr val="000000"/>
                </a:solidFill>
                <a:latin typeface="ＭＳ Ｐゴシック"/>
                <a:ea typeface="ＭＳ Ｐゴシック"/>
              </a:rPr>
              <a:t>このページは空白です。</a:t>
            </a:r>
          </a:p>
        </p:txBody>
      </p:sp>
    </p:spTree>
    <p:extLst>
      <p:ext uri="{BB962C8B-B14F-4D97-AF65-F5344CB8AC3E}">
        <p14:creationId xmlns:p14="http://schemas.microsoft.com/office/powerpoint/2010/main" val="2992840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AutoShape 2"/>
          <p:cNvSpPr>
            <a:spLocks noChangeArrowheads="1"/>
          </p:cNvSpPr>
          <p:nvPr/>
        </p:nvSpPr>
        <p:spPr bwMode="auto">
          <a:xfrm>
            <a:off x="249238" y="935038"/>
            <a:ext cx="9383712" cy="5580000"/>
          </a:xfrm>
          <a:prstGeom prst="rect">
            <a:avLst/>
          </a:prstGeom>
          <a:noFill/>
          <a:ln w="9525">
            <a:solidFill>
              <a:schemeClr val="tx1"/>
            </a:solidFill>
            <a:round/>
            <a:headEnd/>
            <a:tailEnd/>
          </a:ln>
        </p:spPr>
        <p:txBody>
          <a:bodyPr wrap="none" anchor="ct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endParaRPr lang="ja-JP" altLang="en-US" sz="1800">
              <a:solidFill>
                <a:prstClr val="black"/>
              </a:solidFill>
              <a:latin typeface="Arial" charset="0"/>
            </a:endParaRPr>
          </a:p>
        </p:txBody>
      </p:sp>
      <p:sp>
        <p:nvSpPr>
          <p:cNvPr id="39" name="角丸四角形 38"/>
          <p:cNvSpPr/>
          <p:nvPr/>
        </p:nvSpPr>
        <p:spPr>
          <a:xfrm>
            <a:off x="200472" y="620713"/>
            <a:ext cx="6251426" cy="338137"/>
          </a:xfrm>
          <a:prstGeom prst="roundRect">
            <a:avLst/>
          </a:prstGeom>
          <a:solidFill>
            <a:srgbClr val="CCFFCC"/>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600" dirty="0">
                <a:solidFill>
                  <a:prstClr val="black"/>
                </a:solidFill>
              </a:rPr>
              <a:t> （１）</a:t>
            </a:r>
            <a:r>
              <a:rPr lang="ja-JP" altLang="en-US" sz="1600" dirty="0">
                <a:solidFill>
                  <a:schemeClr val="tx1"/>
                </a:solidFill>
              </a:rPr>
              <a:t>審査機能強化に係る</a:t>
            </a:r>
            <a:r>
              <a:rPr lang="ja-JP" altLang="en-US" sz="1600" dirty="0">
                <a:solidFill>
                  <a:prstClr val="black"/>
                </a:solidFill>
              </a:rPr>
              <a:t>新規エラーコード一覧</a:t>
            </a:r>
          </a:p>
        </p:txBody>
      </p:sp>
      <p:sp>
        <p:nvSpPr>
          <p:cNvPr id="40" name="テキスト ボックス 39"/>
          <p:cNvSpPr txBox="1">
            <a:spLocks noChangeArrowheads="1"/>
          </p:cNvSpPr>
          <p:nvPr/>
        </p:nvSpPr>
        <p:spPr bwMode="auto">
          <a:xfrm>
            <a:off x="257175" y="981075"/>
            <a:ext cx="9375775" cy="82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buFontTx/>
              <a:buNone/>
              <a:defRPr/>
            </a:pPr>
            <a:r>
              <a:rPr lang="ja-JP" altLang="en-US" sz="1400" dirty="0">
                <a:solidFill>
                  <a:prstClr val="black"/>
                </a:solidFill>
              </a:rPr>
              <a:t>○</a:t>
            </a:r>
            <a:r>
              <a:rPr lang="ja-JP" altLang="en-US" sz="1400" dirty="0">
                <a:solidFill>
                  <a:prstClr val="black"/>
                </a:solidFill>
                <a:latin typeface="ＭＳ Ｐゴシック"/>
              </a:rPr>
              <a:t> </a:t>
            </a:r>
            <a:r>
              <a:rPr lang="ja-JP" altLang="en-US" sz="1400" dirty="0">
                <a:latin typeface="ＭＳ Ｐゴシック"/>
              </a:rPr>
              <a:t>令和５年６月審査より追加となるエラーコードの一覧</a:t>
            </a:r>
            <a:r>
              <a:rPr lang="ja-JP" altLang="en-US" sz="1400" dirty="0">
                <a:latin typeface="ＭＳ Ｐゴシック"/>
                <a:ea typeface="ＭＳ Ｐゴシック"/>
              </a:rPr>
              <a:t>を以下に示す。</a:t>
            </a:r>
            <a:endParaRPr lang="en-US" altLang="ja-JP" sz="1400" dirty="0">
              <a:latin typeface="ＭＳ Ｐゴシック"/>
              <a:ea typeface="ＭＳ Ｐゴシック"/>
            </a:endParaRPr>
          </a:p>
          <a:p>
            <a:pPr>
              <a:buFontTx/>
              <a:buNone/>
              <a:defRPr/>
            </a:pPr>
            <a:r>
              <a:rPr lang="ja-JP" altLang="en-US" sz="1400" dirty="0">
                <a:latin typeface="ＭＳ Ｐゴシック"/>
                <a:ea typeface="ＭＳ Ｐゴシック"/>
              </a:rPr>
              <a:t>　　なお、「警告」から「エラー（返戻）」</a:t>
            </a:r>
            <a:r>
              <a:rPr lang="ja-JP" altLang="en-US" sz="1400" dirty="0" err="1">
                <a:latin typeface="ＭＳ Ｐゴシック"/>
                <a:ea typeface="ＭＳ Ｐゴシック"/>
              </a:rPr>
              <a:t>への</a:t>
            </a:r>
            <a:r>
              <a:rPr lang="ja-JP" altLang="en-US" sz="1400" dirty="0">
                <a:latin typeface="ＭＳ Ｐゴシック"/>
                <a:ea typeface="ＭＳ Ｐゴシック"/>
              </a:rPr>
              <a:t>移行（令和</a:t>
            </a:r>
            <a:r>
              <a:rPr lang="ja-JP" altLang="en-US" sz="1400" dirty="0">
                <a:solidFill>
                  <a:prstClr val="black"/>
                </a:solidFill>
                <a:latin typeface="ＭＳ Ｐゴシック"/>
                <a:ea typeface="ＭＳ Ｐゴシック"/>
              </a:rPr>
              <a:t>５年度の実施）にてエラー移行を予定している新規エラーコードについ　　　　</a:t>
            </a:r>
            <a:endParaRPr lang="en-US" altLang="ja-JP" sz="1400" dirty="0">
              <a:solidFill>
                <a:prstClr val="black"/>
              </a:solidFill>
              <a:latin typeface="ＭＳ Ｐゴシック"/>
              <a:ea typeface="ＭＳ Ｐゴシック"/>
            </a:endParaRPr>
          </a:p>
          <a:p>
            <a:pPr>
              <a:buFontTx/>
              <a:buNone/>
              <a:defRPr/>
            </a:pPr>
            <a:r>
              <a:rPr lang="ja-JP" altLang="en-US" sz="1400" dirty="0">
                <a:solidFill>
                  <a:prstClr val="black"/>
                </a:solidFill>
                <a:latin typeface="ＭＳ Ｐゴシック"/>
                <a:ea typeface="ＭＳ Ｐゴシック"/>
              </a:rPr>
              <a:t>　　ては、別添資料１を参照。</a:t>
            </a:r>
            <a:endParaRPr lang="en-US" altLang="ja-JP" sz="1400" dirty="0">
              <a:solidFill>
                <a:prstClr val="black"/>
              </a:solidFill>
              <a:latin typeface="ＭＳ Ｐゴシック"/>
              <a:ea typeface="ＭＳ Ｐゴシック"/>
            </a:endParaRPr>
          </a:p>
        </p:txBody>
      </p:sp>
      <p:sp>
        <p:nvSpPr>
          <p:cNvPr id="9" name="Rectangle 8"/>
          <p:cNvSpPr>
            <a:spLocks noChangeArrowheads="1"/>
          </p:cNvSpPr>
          <p:nvPr/>
        </p:nvSpPr>
        <p:spPr bwMode="auto">
          <a:xfrm>
            <a:off x="171450" y="115888"/>
            <a:ext cx="9534525" cy="361950"/>
          </a:xfrm>
          <a:prstGeom prst="rect">
            <a:avLst/>
          </a:prstGeom>
          <a:gradFill flip="none" rotWithShape="1">
            <a:gsLst>
              <a:gs pos="29000">
                <a:schemeClr val="bg1"/>
              </a:gs>
              <a:gs pos="1000">
                <a:schemeClr val="accent1"/>
              </a:gs>
              <a:gs pos="100000">
                <a:schemeClr val="bg1"/>
              </a:gs>
            </a:gsLst>
            <a:lin ang="16200000" scaled="1"/>
            <a:tileRect/>
          </a:gradFill>
          <a:ln w="9525">
            <a:noFill/>
            <a:miter lim="800000"/>
            <a:headEnd/>
            <a:tailEnd/>
          </a:ln>
        </p:spPr>
        <p:txBody>
          <a:bodyPr lIns="95764" tIns="47883" rIns="95764" bIns="47883"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buFontTx/>
              <a:buNone/>
              <a:defRPr/>
            </a:pPr>
            <a:r>
              <a:rPr lang="ja-JP" altLang="en-US" sz="1600" b="1" dirty="0">
                <a:latin typeface="+mn-ea"/>
              </a:rPr>
              <a:t>審査内容の拡充に係る新規エラーコード一覧</a:t>
            </a:r>
          </a:p>
        </p:txBody>
      </p:sp>
      <p:graphicFrame>
        <p:nvGraphicFramePr>
          <p:cNvPr id="10" name="表 9"/>
          <p:cNvGraphicFramePr>
            <a:graphicFrameLocks noGrp="1"/>
          </p:cNvGraphicFramePr>
          <p:nvPr>
            <p:extLst>
              <p:ext uri="{D42A27DB-BD31-4B8C-83A1-F6EECF244321}">
                <p14:modId xmlns:p14="http://schemas.microsoft.com/office/powerpoint/2010/main" val="1414820522"/>
              </p:ext>
            </p:extLst>
          </p:nvPr>
        </p:nvGraphicFramePr>
        <p:xfrm>
          <a:off x="488504" y="1851953"/>
          <a:ext cx="8928992" cy="4422196"/>
        </p:xfrm>
        <a:graphic>
          <a:graphicData uri="http://schemas.openxmlformats.org/drawingml/2006/table">
            <a:tbl>
              <a:tblPr firstRow="1" bandRow="1">
                <a:tableStyleId>{5C22544A-7EE6-4342-B048-85BDC9FD1C3A}</a:tableStyleId>
              </a:tblPr>
              <a:tblGrid>
                <a:gridCol w="310315">
                  <a:extLst>
                    <a:ext uri="{9D8B030D-6E8A-4147-A177-3AD203B41FA5}">
                      <a16:colId xmlns:a16="http://schemas.microsoft.com/office/drawing/2014/main" val="20000"/>
                    </a:ext>
                  </a:extLst>
                </a:gridCol>
                <a:gridCol w="557827">
                  <a:extLst>
                    <a:ext uri="{9D8B030D-6E8A-4147-A177-3AD203B41FA5}">
                      <a16:colId xmlns:a16="http://schemas.microsoft.com/office/drawing/2014/main" val="20001"/>
                    </a:ext>
                  </a:extLst>
                </a:gridCol>
                <a:gridCol w="8060850">
                  <a:extLst>
                    <a:ext uri="{9D8B030D-6E8A-4147-A177-3AD203B41FA5}">
                      <a16:colId xmlns:a16="http://schemas.microsoft.com/office/drawing/2014/main" val="20002"/>
                    </a:ext>
                  </a:extLst>
                </a:gridCol>
              </a:tblGrid>
              <a:tr h="432084">
                <a:tc>
                  <a:txBody>
                    <a:bodyPr/>
                    <a:lstStyle/>
                    <a:p>
                      <a:pPr marL="0" algn="ctr" defTabSz="742950" rtl="0" eaLnBrk="1" latinLnBrk="0" hangingPunct="1"/>
                      <a:r>
                        <a:rPr kumimoji="1" lang="en-US" altLang="ja-JP" sz="1000" kern="1200" dirty="0"/>
                        <a:t>No</a:t>
                      </a:r>
                      <a:endParaRPr kumimoji="1" lang="ja-JP" altLang="en-US" sz="1000" b="1" kern="1200" dirty="0">
                        <a:solidFill>
                          <a:schemeClr val="lt1"/>
                        </a:solidFill>
                        <a:latin typeface="+mn-lt"/>
                        <a:ea typeface="+mn-ea"/>
                        <a:cs typeface="+mn-cs"/>
                      </a:endParaRPr>
                    </a:p>
                  </a:txBody>
                  <a:tcPr marL="74302" marR="74302" marT="37151" marB="37151" anchor="ctr"/>
                </a:tc>
                <a:tc>
                  <a:txBody>
                    <a:bodyPr/>
                    <a:lstStyle/>
                    <a:p>
                      <a:pPr marL="0" algn="ctr" defTabSz="742950" rtl="0" eaLnBrk="1" latinLnBrk="0" hangingPunct="1"/>
                      <a:r>
                        <a:rPr kumimoji="1" lang="ja-JP" altLang="en-US" sz="1000" kern="1200" dirty="0"/>
                        <a:t>エラー</a:t>
                      </a:r>
                      <a:endParaRPr kumimoji="1" lang="en-US" altLang="ja-JP" sz="1000" kern="1200" dirty="0"/>
                    </a:p>
                    <a:p>
                      <a:pPr marL="0" algn="ctr" defTabSz="742950" rtl="0" eaLnBrk="1" latinLnBrk="0" hangingPunct="1"/>
                      <a:r>
                        <a:rPr kumimoji="1" lang="ja-JP" altLang="en-US" sz="1000" kern="1200" dirty="0"/>
                        <a:t>コード</a:t>
                      </a:r>
                      <a:endParaRPr kumimoji="1" lang="en-US" altLang="ja-JP" sz="1000" b="1" kern="1200" dirty="0">
                        <a:solidFill>
                          <a:schemeClr val="lt1"/>
                        </a:solidFill>
                        <a:latin typeface="+mn-lt"/>
                        <a:ea typeface="+mn-ea"/>
                        <a:cs typeface="+mn-cs"/>
                      </a:endParaRPr>
                    </a:p>
                  </a:txBody>
                  <a:tcPr marL="74302" marR="74302" marT="37151" marB="37151" anchor="ctr"/>
                </a:tc>
                <a:tc>
                  <a:txBody>
                    <a:bodyPr/>
                    <a:lstStyle/>
                    <a:p>
                      <a:pPr marL="0" algn="ctr" defTabSz="742950" rtl="0" eaLnBrk="1" latinLnBrk="0" hangingPunct="1"/>
                      <a:r>
                        <a:rPr kumimoji="1" lang="ja-JP" altLang="en-US" sz="1000" b="1" kern="1200" dirty="0">
                          <a:solidFill>
                            <a:schemeClr val="lt1"/>
                          </a:solidFill>
                          <a:latin typeface="+mn-lt"/>
                          <a:ea typeface="+mn-ea"/>
                          <a:cs typeface="+mn-cs"/>
                        </a:rPr>
                        <a:t>メッセージ（</a:t>
                      </a:r>
                      <a:r>
                        <a:rPr kumimoji="1" lang="en-US" altLang="ja-JP" sz="1000" b="1" kern="1200" dirty="0">
                          <a:solidFill>
                            <a:schemeClr val="lt1"/>
                          </a:solidFill>
                          <a:latin typeface="+mn-lt"/>
                          <a:ea typeface="+mn-ea"/>
                          <a:cs typeface="+mn-cs"/>
                        </a:rPr>
                        <a:t>※</a:t>
                      </a:r>
                      <a:r>
                        <a:rPr kumimoji="1" lang="ja-JP" altLang="en-US" sz="1000" b="1" kern="1200" dirty="0">
                          <a:solidFill>
                            <a:schemeClr val="lt1"/>
                          </a:solidFill>
                          <a:latin typeface="+mn-lt"/>
                          <a:ea typeface="+mn-ea"/>
                          <a:cs typeface="+mn-cs"/>
                        </a:rPr>
                        <a:t>）</a:t>
                      </a:r>
                      <a:endParaRPr kumimoji="1" lang="en-US" altLang="ja-JP" sz="1000" b="1" kern="1200" dirty="0">
                        <a:solidFill>
                          <a:schemeClr val="lt1"/>
                        </a:solidFill>
                        <a:latin typeface="+mn-lt"/>
                        <a:ea typeface="+mn-ea"/>
                        <a:cs typeface="+mn-cs"/>
                      </a:endParaRPr>
                    </a:p>
                  </a:txBody>
                  <a:tcPr marL="74302" marR="74302" marT="37151" marB="37151" anchor="ctr"/>
                </a:tc>
                <a:extLst>
                  <a:ext uri="{0D108BD9-81ED-4DB2-BD59-A6C34878D82A}">
                    <a16:rowId xmlns:a16="http://schemas.microsoft.com/office/drawing/2014/main" val="10000"/>
                  </a:ext>
                </a:extLst>
              </a:tr>
              <a:tr h="249382">
                <a:tc>
                  <a:txBody>
                    <a:bodyPr/>
                    <a:lstStyle/>
                    <a:p>
                      <a:pPr algn="ctr" fontAlgn="ctr"/>
                      <a:r>
                        <a:rPr lang="en-US" altLang="ja-JP" sz="900" b="0" i="0" u="none" strike="noStrike" dirty="0">
                          <a:solidFill>
                            <a:srgbClr val="000000"/>
                          </a:solidFill>
                          <a:effectLst/>
                          <a:latin typeface="ＭＳ Ｐゴシック"/>
                        </a:rPr>
                        <a:t>1</a:t>
                      </a:r>
                    </a:p>
                  </a:txBody>
                  <a:tcPr marL="9525" marR="9525" marT="9525" marB="0" anchor="ctr"/>
                </a:tc>
                <a:tc>
                  <a:txBody>
                    <a:bodyPr/>
                    <a:lstStyle/>
                    <a:p>
                      <a:pPr algn="ctr" fontAlgn="ctr"/>
                      <a:r>
                        <a:rPr 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t>EF82</a:t>
                      </a:r>
                    </a:p>
                  </a:txBody>
                  <a:tcPr marL="9525" marR="9525" marT="9525" marB="0" anchor="ctr"/>
                </a:tc>
                <a:tc>
                  <a:txBody>
                    <a:bodyPr/>
                    <a:lstStyle/>
                    <a:p>
                      <a:pPr algn="l" fontAlgn="t"/>
                      <a:r>
                        <a:rPr lang="ja-JP" altLang="en-US" sz="900" b="0" i="0" u="none" strike="noStrike" dirty="0">
                          <a:solidFill>
                            <a:schemeClr val="tx1"/>
                          </a:solidFill>
                          <a:effectLst/>
                          <a:latin typeface="ＭＳ Ｐゴシック" panose="020B0600070205080204" pitchFamily="50" charset="-128"/>
                          <a:ea typeface="+mn-ea"/>
                        </a:rPr>
                        <a:t>★受付：１つの請求明細書内において、利用者負担上限額管理加算が複数のサービスで算定されています</a:t>
                      </a:r>
                      <a:endParaRPr lang="ja-JP"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val="10001"/>
                  </a:ext>
                </a:extLst>
              </a:tr>
              <a:tr h="249382">
                <a:tc>
                  <a:txBody>
                    <a:bodyPr/>
                    <a:lstStyle/>
                    <a:p>
                      <a:pPr algn="ctr" fontAlgn="ctr"/>
                      <a:r>
                        <a:rPr lang="en-US" altLang="ja-JP" sz="900" b="0" i="0" u="none" strike="noStrike" dirty="0">
                          <a:solidFill>
                            <a:srgbClr val="000000"/>
                          </a:solidFill>
                          <a:effectLst/>
                          <a:latin typeface="ＭＳ Ｐゴシック"/>
                        </a:rPr>
                        <a:t>2</a:t>
                      </a:r>
                    </a:p>
                  </a:txBody>
                  <a:tcPr marL="9525" marR="9525" marT="9525" marB="0" anchor="ctr"/>
                </a:tc>
                <a:tc>
                  <a:txBody>
                    <a:bodyPr/>
                    <a:lstStyle/>
                    <a:p>
                      <a:pPr algn="ctr" fontAlgn="ctr"/>
                      <a:r>
                        <a:rPr 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t>PC56</a:t>
                      </a:r>
                    </a:p>
                  </a:txBody>
                  <a:tcPr marL="9525" marR="9525" marT="9525" marB="0" anchor="ctr"/>
                </a:tc>
                <a:tc>
                  <a:txBody>
                    <a:bodyPr/>
                    <a:lstStyle/>
                    <a:p>
                      <a:pPr algn="l" fontAlgn="t"/>
                      <a:r>
                        <a:rPr lang="ja-JP" altLang="en-US" sz="900" b="0" i="0" u="none" strike="noStrike" dirty="0">
                          <a:solidFill>
                            <a:schemeClr val="tx1"/>
                          </a:solidFill>
                          <a:effectLst/>
                          <a:latin typeface="ＭＳ Ｐゴシック" panose="020B0600070205080204" pitchFamily="50" charset="-128"/>
                          <a:ea typeface="+mn-ea"/>
                        </a:rPr>
                        <a:t>▲資格：受給者台帳の「利用者負担上限月額」が「０円」の場合に、利用者負担上限額管理加算が算定されています</a:t>
                      </a:r>
                      <a:endParaRPr lang="ja-JP"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val="10002"/>
                  </a:ext>
                </a:extLst>
              </a:tr>
              <a:tr h="249382">
                <a:tc>
                  <a:txBody>
                    <a:bodyPr/>
                    <a:lstStyle/>
                    <a:p>
                      <a:pPr algn="ctr" fontAlgn="ctr"/>
                      <a:r>
                        <a:rPr lang="en-US" altLang="ja-JP" sz="900" b="0" i="0" u="none" strike="noStrike">
                          <a:solidFill>
                            <a:srgbClr val="000000"/>
                          </a:solidFill>
                          <a:effectLst/>
                          <a:latin typeface="ＭＳ Ｐゴシック"/>
                        </a:rPr>
                        <a:t>3</a:t>
                      </a:r>
                    </a:p>
                  </a:txBody>
                  <a:tcPr marL="9525" marR="9525" marT="9525" marB="0" anchor="ctr"/>
                </a:tc>
                <a:tc>
                  <a:txBody>
                    <a:bodyPr/>
                    <a:lstStyle/>
                    <a:p>
                      <a:pPr algn="ctr" fontAlgn="ctr"/>
                      <a:r>
                        <a:rPr 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t>PC57</a:t>
                      </a:r>
                    </a:p>
                  </a:txBody>
                  <a:tcPr marL="9525" marR="9525" marT="9525" marB="0" anchor="ctr"/>
                </a:tc>
                <a:tc>
                  <a:txBody>
                    <a:bodyPr/>
                    <a:lstStyle/>
                    <a:p>
                      <a:pPr algn="l" fontAlgn="t"/>
                      <a:r>
                        <a:rPr lang="ja-JP" altLang="en-US" sz="900" b="0" i="0" u="none" strike="noStrike" dirty="0">
                          <a:solidFill>
                            <a:schemeClr val="tx1"/>
                          </a:solidFill>
                          <a:effectLst/>
                          <a:latin typeface="ＭＳ Ｐゴシック" panose="020B0600070205080204" pitchFamily="50" charset="-128"/>
                          <a:ea typeface="+mn-ea"/>
                        </a:rPr>
                        <a:t>資格：受給者台帳の「利用者負担上限月額」が「０円」の場合に、利用者負担上限額管理加算が算定されています</a:t>
                      </a:r>
                      <a:endParaRPr lang="ja-JP"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val="10003"/>
                  </a:ext>
                </a:extLst>
              </a:tr>
              <a:tr h="249382">
                <a:tc>
                  <a:txBody>
                    <a:bodyPr/>
                    <a:lstStyle/>
                    <a:p>
                      <a:pPr algn="ctr" fontAlgn="ctr"/>
                      <a:r>
                        <a:rPr lang="en-US" altLang="ja-JP" sz="900" b="0" i="0" u="none" strike="noStrike">
                          <a:solidFill>
                            <a:srgbClr val="000000"/>
                          </a:solidFill>
                          <a:effectLst/>
                          <a:latin typeface="ＭＳ Ｐゴシック"/>
                        </a:rPr>
                        <a:t>4</a:t>
                      </a:r>
                    </a:p>
                  </a:txBody>
                  <a:tcPr marL="9525" marR="9525" marT="9525" marB="0" anchor="ctr"/>
                </a:tc>
                <a:tc>
                  <a:txBody>
                    <a:bodyPr/>
                    <a:lstStyle/>
                    <a:p>
                      <a:pPr algn="ctr" fontAlgn="ctr"/>
                      <a:r>
                        <a:rPr 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t>PC58</a:t>
                      </a:r>
                    </a:p>
                  </a:txBody>
                  <a:tcPr marL="9525" marR="9525" marT="9525" marB="0" anchor="ctr"/>
                </a:tc>
                <a:tc>
                  <a:txBody>
                    <a:bodyPr/>
                    <a:lstStyle/>
                    <a:p>
                      <a:pPr algn="l" fontAlgn="t"/>
                      <a:r>
                        <a:rPr lang="ja-JP" altLang="en-US" sz="900" b="0" i="0" u="none" strike="noStrike" dirty="0">
                          <a:solidFill>
                            <a:schemeClr val="tx1"/>
                          </a:solidFill>
                          <a:effectLst/>
                          <a:latin typeface="ＭＳ Ｐゴシック" panose="020B0600070205080204" pitchFamily="50" charset="-128"/>
                          <a:ea typeface="+mn-ea"/>
                        </a:rPr>
                        <a:t>▲資格：受給者台帳の「市町村が定める額」が「０円」の場合に、利用者負担上限額管理加算が算定されています</a:t>
                      </a:r>
                      <a:endParaRPr lang="ja-JP"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val="10004"/>
                  </a:ext>
                </a:extLst>
              </a:tr>
              <a:tr h="249382">
                <a:tc>
                  <a:txBody>
                    <a:bodyPr/>
                    <a:lstStyle/>
                    <a:p>
                      <a:pPr algn="ctr" fontAlgn="ctr"/>
                      <a:r>
                        <a:rPr lang="en-US" altLang="ja-JP" sz="900" b="0" i="0" u="none" strike="noStrike">
                          <a:solidFill>
                            <a:srgbClr val="000000"/>
                          </a:solidFill>
                          <a:effectLst/>
                          <a:latin typeface="ＭＳ Ｐゴシック"/>
                        </a:rPr>
                        <a:t>5</a:t>
                      </a:r>
                    </a:p>
                  </a:txBody>
                  <a:tcPr marL="9525" marR="9525" marT="9525" marB="0" anchor="ctr"/>
                </a:tc>
                <a:tc>
                  <a:txBody>
                    <a:bodyPr/>
                    <a:lstStyle/>
                    <a:p>
                      <a:pPr algn="ctr" fontAlgn="ctr"/>
                      <a:r>
                        <a:rPr 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t>PC59</a:t>
                      </a:r>
                    </a:p>
                  </a:txBody>
                  <a:tcPr marL="9525" marR="9525" marT="9525" marB="0" anchor="ctr"/>
                </a:tc>
                <a:tc>
                  <a:txBody>
                    <a:bodyPr/>
                    <a:lstStyle/>
                    <a:p>
                      <a:pPr algn="l" fontAlgn="t"/>
                      <a:r>
                        <a:rPr lang="ja-JP" altLang="en-US" sz="900" b="0" i="0" u="none" strike="noStrike" dirty="0">
                          <a:solidFill>
                            <a:schemeClr val="tx1"/>
                          </a:solidFill>
                          <a:effectLst/>
                          <a:latin typeface="ＭＳ Ｐゴシック" panose="020B0600070205080204" pitchFamily="50" charset="-128"/>
                          <a:ea typeface="+mn-ea"/>
                        </a:rPr>
                        <a:t>資格：受給者台帳の「利用者負担上限月額」が「０円」の場合に、上限額管理されています</a:t>
                      </a:r>
                      <a:endParaRPr lang="ja-JP"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val="10005"/>
                  </a:ext>
                </a:extLst>
              </a:tr>
              <a:tr h="249382">
                <a:tc>
                  <a:txBody>
                    <a:bodyPr/>
                    <a:lstStyle/>
                    <a:p>
                      <a:pPr algn="ctr" fontAlgn="ctr"/>
                      <a:r>
                        <a:rPr lang="en-US" altLang="ja-JP" sz="900" b="0" i="0" u="none" strike="noStrike">
                          <a:solidFill>
                            <a:srgbClr val="000000"/>
                          </a:solidFill>
                          <a:effectLst/>
                          <a:latin typeface="ＭＳ Ｐゴシック"/>
                        </a:rPr>
                        <a:t>6</a:t>
                      </a:r>
                    </a:p>
                  </a:txBody>
                  <a:tcPr marL="9525" marR="9525" marT="9525" marB="0" anchor="ctr"/>
                </a:tc>
                <a:tc>
                  <a:txBody>
                    <a:bodyPr/>
                    <a:lstStyle/>
                    <a:p>
                      <a:pPr algn="ctr" fontAlgn="ctr"/>
                      <a:r>
                        <a:rPr 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t>PC61</a:t>
                      </a:r>
                    </a:p>
                  </a:txBody>
                  <a:tcPr marL="9525" marR="9525" marT="9525" marB="0" anchor="ctr"/>
                </a:tc>
                <a:tc>
                  <a:txBody>
                    <a:bodyPr/>
                    <a:lstStyle/>
                    <a:p>
                      <a:pPr algn="l" fontAlgn="t"/>
                      <a:r>
                        <a:rPr lang="en-US" altLang="ja-JP" sz="900" b="0" i="0" u="none" strike="noStrike" dirty="0">
                          <a:solidFill>
                            <a:schemeClr val="tx1"/>
                          </a:solidFill>
                          <a:effectLst/>
                          <a:latin typeface="ＭＳ Ｐゴシック" panose="020B0600070205080204" pitchFamily="50" charset="-128"/>
                          <a:ea typeface="+mn-ea"/>
                        </a:rPr>
                        <a:t>※</a:t>
                      </a:r>
                      <a:r>
                        <a:rPr lang="ja-JP" altLang="en-US" sz="900" b="0" i="0" u="none" strike="noStrike" dirty="0">
                          <a:solidFill>
                            <a:schemeClr val="tx1"/>
                          </a:solidFill>
                          <a:effectLst/>
                          <a:latin typeface="ＭＳ Ｐゴシック" panose="020B0600070205080204" pitchFamily="50" charset="-128"/>
                          <a:ea typeface="+mn-ea"/>
                        </a:rPr>
                        <a:t>資格：受給者台帳の「市町村が定める額」が「０円」の場合に、上限額管理されています</a:t>
                      </a:r>
                      <a:endParaRPr lang="ja-JP"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val="10006"/>
                  </a:ext>
                </a:extLst>
              </a:tr>
              <a:tr h="249382">
                <a:tc>
                  <a:txBody>
                    <a:bodyPr/>
                    <a:lstStyle/>
                    <a:p>
                      <a:pPr algn="ctr" fontAlgn="ctr"/>
                      <a:r>
                        <a:rPr lang="en-US" altLang="ja-JP" sz="900" b="0" i="0" u="none" strike="noStrike">
                          <a:solidFill>
                            <a:srgbClr val="000000"/>
                          </a:solidFill>
                          <a:effectLst/>
                          <a:latin typeface="ＭＳ Ｐゴシック"/>
                        </a:rPr>
                        <a:t>7</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900" b="0" i="0" u="none" strike="noStrike" dirty="0">
                          <a:solidFill>
                            <a:srgbClr val="000000"/>
                          </a:solidFill>
                          <a:effectLst/>
                          <a:latin typeface="ＭＳ Ｐゴシック" panose="020B0600070205080204" pitchFamily="50" charset="-128"/>
                          <a:ea typeface="+mn-ea"/>
                        </a:rPr>
                        <a:t>PK47</a:t>
                      </a:r>
                    </a:p>
                  </a:txBody>
                  <a:tcPr marL="9525" marR="9525" marT="9525" marB="0" anchor="ct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ＭＳ Ｐゴシック" panose="020B0600070205080204" pitchFamily="50" charset="-128"/>
                          <a:ea typeface="+mn-ea"/>
                        </a:rPr>
                        <a:t>▲資格：障害児支援受給者台帳の「利用者負担上限月額」が「０円」の場合に、利用者負担上限額管理加算が算定されています</a:t>
                      </a:r>
                    </a:p>
                  </a:txBody>
                  <a:tcPr marL="9525" marR="9525" marT="9525" marB="0" anchor="ctr"/>
                </a:tc>
                <a:extLst>
                  <a:ext uri="{0D108BD9-81ED-4DB2-BD59-A6C34878D82A}">
                    <a16:rowId xmlns:a16="http://schemas.microsoft.com/office/drawing/2014/main" val="10007"/>
                  </a:ext>
                </a:extLst>
              </a:tr>
              <a:tr h="249382">
                <a:tc>
                  <a:txBody>
                    <a:bodyPr/>
                    <a:lstStyle/>
                    <a:p>
                      <a:pPr algn="ctr" fontAlgn="ctr"/>
                      <a:r>
                        <a:rPr lang="en-US" altLang="ja-JP" sz="900" b="0" i="0" u="none" strike="noStrike">
                          <a:solidFill>
                            <a:srgbClr val="000000"/>
                          </a:solidFill>
                          <a:effectLst/>
                          <a:latin typeface="ＭＳ Ｐゴシック"/>
                        </a:rPr>
                        <a:t>8</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900" b="0" i="0" u="none" strike="noStrike" dirty="0">
                          <a:solidFill>
                            <a:schemeClr val="tx1"/>
                          </a:solidFill>
                          <a:effectLst/>
                          <a:latin typeface="ＭＳ Ｐゴシック" panose="020B0600070205080204" pitchFamily="50" charset="-128"/>
                          <a:ea typeface="+mn-ea"/>
                        </a:rPr>
                        <a:t>PK48</a:t>
                      </a:r>
                    </a:p>
                  </a:txBody>
                  <a:tcPr marL="9525" marR="9525" marT="9525" marB="0" anchor="ct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ＭＳ Ｐゴシック" panose="020B0600070205080204" pitchFamily="50" charset="-128"/>
                          <a:ea typeface="+mn-ea"/>
                        </a:rPr>
                        <a:t>資格：障害児支援受給者台帳の「利用者負担上限月額」が「０円」の場合に、利用者負担上限額管理加算が算定されています</a:t>
                      </a:r>
                    </a:p>
                  </a:txBody>
                  <a:tcPr marL="9525" marR="9525" marT="9525" marB="0" anchor="ctr"/>
                </a:tc>
                <a:extLst>
                  <a:ext uri="{0D108BD9-81ED-4DB2-BD59-A6C34878D82A}">
                    <a16:rowId xmlns:a16="http://schemas.microsoft.com/office/drawing/2014/main" val="10008"/>
                  </a:ext>
                </a:extLst>
              </a:tr>
              <a:tr h="249382">
                <a:tc>
                  <a:txBody>
                    <a:bodyPr/>
                    <a:lstStyle/>
                    <a:p>
                      <a:pPr algn="ctr" fontAlgn="ctr"/>
                      <a:r>
                        <a:rPr lang="en-US" altLang="ja-JP" sz="900" b="0" i="0" u="none" strike="noStrike">
                          <a:solidFill>
                            <a:srgbClr val="000000"/>
                          </a:solidFill>
                          <a:effectLst/>
                          <a:latin typeface="ＭＳ Ｐゴシック"/>
                        </a:rPr>
                        <a:t>9</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900" b="0" i="0" u="none" strike="noStrike" dirty="0">
                          <a:solidFill>
                            <a:schemeClr val="tx1"/>
                          </a:solidFill>
                          <a:effectLst/>
                          <a:latin typeface="ＭＳ Ｐゴシック" panose="020B0600070205080204" pitchFamily="50" charset="-128"/>
                          <a:ea typeface="+mn-ea"/>
                        </a:rPr>
                        <a:t>PK49</a:t>
                      </a:r>
                    </a:p>
                  </a:txBody>
                  <a:tcPr marL="9525" marR="9525" marT="9525" marB="0" anchor="ct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ＭＳ Ｐゴシック" panose="020B0600070205080204" pitchFamily="50" charset="-128"/>
                          <a:ea typeface="+mn-ea"/>
                        </a:rPr>
                        <a:t>▲資格：障害児支援受給者台帳の「多子軽減対象区分」が「第３子以降軽減対象児童」の場合に、利用者負担上限額管理加算が算定されています</a:t>
                      </a:r>
                    </a:p>
                  </a:txBody>
                  <a:tcPr marL="9525" marR="9525" marT="9525" marB="0" anchor="ctr"/>
                </a:tc>
                <a:extLst>
                  <a:ext uri="{0D108BD9-81ED-4DB2-BD59-A6C34878D82A}">
                    <a16:rowId xmlns:a16="http://schemas.microsoft.com/office/drawing/2014/main" val="10009"/>
                  </a:ext>
                </a:extLst>
              </a:tr>
              <a:tr h="249382">
                <a:tc>
                  <a:txBody>
                    <a:bodyPr/>
                    <a:lstStyle/>
                    <a:p>
                      <a:pPr algn="ctr" fontAlgn="ctr"/>
                      <a:r>
                        <a:rPr lang="en-US" altLang="ja-JP" sz="900" b="0" i="0" u="none" strike="noStrike">
                          <a:solidFill>
                            <a:srgbClr val="000000"/>
                          </a:solidFill>
                          <a:effectLst/>
                          <a:latin typeface="ＭＳ Ｐゴシック"/>
                        </a:rPr>
                        <a:t>10</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900" b="0" i="0" u="none" strike="noStrike" dirty="0">
                          <a:solidFill>
                            <a:schemeClr val="tx1"/>
                          </a:solidFill>
                          <a:effectLst/>
                          <a:latin typeface="ＭＳ Ｐゴシック" panose="020B0600070205080204" pitchFamily="50" charset="-128"/>
                          <a:ea typeface="+mn-ea"/>
                        </a:rPr>
                        <a:t>PK50</a:t>
                      </a:r>
                    </a:p>
                  </a:txBody>
                  <a:tcPr marL="9525" marR="9525" marT="9525" marB="0" anchor="ct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ＭＳ Ｐゴシック" panose="020B0600070205080204" pitchFamily="50" charset="-128"/>
                          <a:ea typeface="+mn-ea"/>
                        </a:rPr>
                        <a:t>▲資格：障害児支援受給者台帳の「都道府県等が定める額」が「０円」の場合に、利用者負担上限額管理加算が算定されています</a:t>
                      </a:r>
                    </a:p>
                  </a:txBody>
                  <a:tcPr marL="9525" marR="9525" marT="9525" marB="0" anchor="ctr"/>
                </a:tc>
                <a:extLst>
                  <a:ext uri="{0D108BD9-81ED-4DB2-BD59-A6C34878D82A}">
                    <a16:rowId xmlns:a16="http://schemas.microsoft.com/office/drawing/2014/main" val="10010"/>
                  </a:ext>
                </a:extLst>
              </a:tr>
              <a:tr h="249382">
                <a:tc>
                  <a:txBody>
                    <a:bodyPr/>
                    <a:lstStyle/>
                    <a:p>
                      <a:pPr algn="ctr" fontAlgn="ctr"/>
                      <a:r>
                        <a:rPr lang="en-US" altLang="ja-JP" sz="900" b="0" i="0" u="none" strike="noStrike" dirty="0">
                          <a:solidFill>
                            <a:srgbClr val="000000"/>
                          </a:solidFill>
                          <a:effectLst/>
                          <a:latin typeface="ＭＳ Ｐゴシック"/>
                        </a:rPr>
                        <a:t>11</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900" b="0" i="0" u="none" strike="noStrike" dirty="0">
                          <a:solidFill>
                            <a:schemeClr val="tx1"/>
                          </a:solidFill>
                          <a:effectLst/>
                          <a:latin typeface="ＭＳ Ｐゴシック" panose="020B0600070205080204" pitchFamily="50" charset="-128"/>
                          <a:ea typeface="+mn-ea"/>
                        </a:rPr>
                        <a:t>PK51</a:t>
                      </a:r>
                    </a:p>
                  </a:txBody>
                  <a:tcPr marL="9525" marR="9525" marT="9525" marB="0" anchor="ct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ＭＳ Ｐゴシック" panose="020B0600070205080204" pitchFamily="50" charset="-128"/>
                          <a:ea typeface="+mn-ea"/>
                        </a:rPr>
                        <a:t>資格：障害児支援受給者台帳の「利用者負担上限月額」が「０円」の場合に、上限額管理されています</a:t>
                      </a:r>
                    </a:p>
                  </a:txBody>
                  <a:tcPr marL="9525" marR="9525" marT="9525" marB="0" anchor="ctr"/>
                </a:tc>
                <a:extLst>
                  <a:ext uri="{0D108BD9-81ED-4DB2-BD59-A6C34878D82A}">
                    <a16:rowId xmlns:a16="http://schemas.microsoft.com/office/drawing/2014/main" val="10011"/>
                  </a:ext>
                </a:extLst>
              </a:tr>
              <a:tr h="249382">
                <a:tc>
                  <a:txBody>
                    <a:bodyPr/>
                    <a:lstStyle/>
                    <a:p>
                      <a:pPr algn="ctr" fontAlgn="ctr"/>
                      <a:r>
                        <a:rPr lang="en-US" altLang="ja-JP" sz="900" b="0" i="0" u="none" strike="noStrike" dirty="0">
                          <a:solidFill>
                            <a:srgbClr val="000000"/>
                          </a:solidFill>
                          <a:effectLst/>
                          <a:latin typeface="ＭＳ Ｐゴシック"/>
                        </a:rPr>
                        <a:t>12</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900" b="0" i="0" u="none" strike="noStrike" dirty="0">
                          <a:solidFill>
                            <a:schemeClr val="tx1"/>
                          </a:solidFill>
                          <a:effectLst/>
                          <a:latin typeface="ＭＳ Ｐゴシック" panose="020B0600070205080204" pitchFamily="50" charset="-128"/>
                          <a:ea typeface="+mn-ea"/>
                        </a:rPr>
                        <a:t>PK53</a:t>
                      </a:r>
                    </a:p>
                  </a:txBody>
                  <a:tcPr marL="9525" marR="9525" marT="9525" marB="0" anchor="ct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altLang="ja-JP" sz="900" b="0" i="0" u="none" strike="noStrike" dirty="0">
                          <a:solidFill>
                            <a:schemeClr val="tx1"/>
                          </a:solidFill>
                          <a:effectLst/>
                          <a:latin typeface="ＭＳ Ｐゴシック" panose="020B0600070205080204" pitchFamily="50" charset="-128"/>
                          <a:ea typeface="+mn-ea"/>
                        </a:rPr>
                        <a:t>※</a:t>
                      </a:r>
                      <a:r>
                        <a:rPr lang="ja-JP" altLang="en-US" sz="900" b="0" i="0" u="none" strike="noStrike" dirty="0">
                          <a:solidFill>
                            <a:schemeClr val="tx1"/>
                          </a:solidFill>
                          <a:effectLst/>
                          <a:latin typeface="ＭＳ Ｐゴシック" panose="020B0600070205080204" pitchFamily="50" charset="-128"/>
                          <a:ea typeface="+mn-ea"/>
                        </a:rPr>
                        <a:t>資格：障害児支援受給者台帳の「都道府県等が定める額」が「０円」の場合に、上限額管理されています</a:t>
                      </a:r>
                    </a:p>
                  </a:txBody>
                  <a:tcPr marL="9525" marR="9525" marT="9525" marB="0" anchor="ctr"/>
                </a:tc>
                <a:extLst>
                  <a:ext uri="{0D108BD9-81ED-4DB2-BD59-A6C34878D82A}">
                    <a16:rowId xmlns:a16="http://schemas.microsoft.com/office/drawing/2014/main" val="10012"/>
                  </a:ext>
                </a:extLst>
              </a:tr>
              <a:tr h="249382">
                <a:tc>
                  <a:txBody>
                    <a:bodyPr/>
                    <a:lstStyle/>
                    <a:p>
                      <a:pPr algn="ctr" fontAlgn="ctr"/>
                      <a:r>
                        <a:rPr lang="en-US" altLang="ja-JP" sz="900" b="0" i="0" u="none" strike="noStrike">
                          <a:solidFill>
                            <a:srgbClr val="000000"/>
                          </a:solidFill>
                          <a:effectLst/>
                          <a:latin typeface="ＭＳ Ｐゴシック"/>
                        </a:rPr>
                        <a:t>13</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900" b="0" i="0" u="none" strike="noStrike" dirty="0">
                          <a:solidFill>
                            <a:schemeClr val="tx1"/>
                          </a:solidFill>
                          <a:effectLst/>
                          <a:latin typeface="ＭＳ Ｐゴシック" panose="020B0600070205080204" pitchFamily="50" charset="-128"/>
                          <a:ea typeface="+mn-ea"/>
                        </a:rPr>
                        <a:t>PR46</a:t>
                      </a:r>
                    </a:p>
                  </a:txBody>
                  <a:tcPr marL="9525" marR="9525" marT="9525" marB="0" anchor="ct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ＭＳ Ｐゴシック" panose="020B0600070205080204" pitchFamily="50" charset="-128"/>
                          <a:ea typeface="+mn-ea"/>
                        </a:rPr>
                        <a:t>▲支給量：自立生活援助サービスの基本報酬が他事業所で算定されています</a:t>
                      </a:r>
                    </a:p>
                  </a:txBody>
                  <a:tcPr marL="9525" marR="9525" marT="9525" marB="0" anchor="ctr"/>
                </a:tc>
                <a:extLst>
                  <a:ext uri="{0D108BD9-81ED-4DB2-BD59-A6C34878D82A}">
                    <a16:rowId xmlns:a16="http://schemas.microsoft.com/office/drawing/2014/main" val="10013"/>
                  </a:ext>
                </a:extLst>
              </a:tr>
              <a:tr h="249382">
                <a:tc>
                  <a:txBody>
                    <a:bodyPr/>
                    <a:lstStyle/>
                    <a:p>
                      <a:pPr algn="ctr" fontAlgn="ctr"/>
                      <a:r>
                        <a:rPr lang="en-US" altLang="ja-JP" sz="900" b="0" i="0" u="none" strike="noStrike">
                          <a:solidFill>
                            <a:srgbClr val="000000"/>
                          </a:solidFill>
                          <a:effectLst/>
                          <a:latin typeface="ＭＳ Ｐゴシック"/>
                        </a:rPr>
                        <a:t>14</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900" b="0" i="0" u="none" strike="noStrike" dirty="0">
                          <a:solidFill>
                            <a:schemeClr val="tx1"/>
                          </a:solidFill>
                          <a:effectLst/>
                          <a:latin typeface="ＭＳ Ｐゴシック" panose="020B0600070205080204" pitchFamily="50" charset="-128"/>
                          <a:ea typeface="+mn-ea"/>
                        </a:rPr>
                        <a:t>PR47</a:t>
                      </a:r>
                    </a:p>
                  </a:txBody>
                  <a:tcPr marL="9525" marR="9525" marT="9525" marB="0" anchor="ct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ＭＳ Ｐゴシック" panose="020B0600070205080204" pitchFamily="50" charset="-128"/>
                          <a:ea typeface="+mn-ea"/>
                        </a:rPr>
                        <a:t>▲支給量：就労定着支援サービスの基本報酬が他事業所で算定されています</a:t>
                      </a:r>
                    </a:p>
                  </a:txBody>
                  <a:tcPr marL="9525" marR="9525" marT="9525" marB="0" anchor="ctr"/>
                </a:tc>
                <a:extLst>
                  <a:ext uri="{0D108BD9-81ED-4DB2-BD59-A6C34878D82A}">
                    <a16:rowId xmlns:a16="http://schemas.microsoft.com/office/drawing/2014/main" val="10014"/>
                  </a:ext>
                </a:extLst>
              </a:tr>
              <a:tr h="249382">
                <a:tc>
                  <a:txBody>
                    <a:bodyPr/>
                    <a:lstStyle/>
                    <a:p>
                      <a:pPr algn="ctr" fontAlgn="ctr"/>
                      <a:r>
                        <a:rPr lang="en-US" altLang="ja-JP" sz="900" b="0" i="0" u="none" strike="noStrike">
                          <a:solidFill>
                            <a:srgbClr val="000000"/>
                          </a:solidFill>
                          <a:effectLst/>
                          <a:latin typeface="ＭＳ Ｐゴシック"/>
                        </a:rPr>
                        <a:t>15</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900" b="0" i="0" u="none" strike="noStrike" dirty="0">
                          <a:solidFill>
                            <a:schemeClr val="tx1"/>
                          </a:solidFill>
                          <a:effectLst/>
                          <a:latin typeface="ＭＳ Ｐゴシック" panose="020B0600070205080204" pitchFamily="50" charset="-128"/>
                          <a:ea typeface="+mn-ea"/>
                        </a:rPr>
                        <a:t>PR48</a:t>
                      </a:r>
                    </a:p>
                  </a:txBody>
                  <a:tcPr marL="9525" marR="9525" marT="9525" marB="0" anchor="ct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ＭＳ Ｐゴシック" panose="020B0600070205080204" pitchFamily="50" charset="-128"/>
                          <a:ea typeface="+mn-ea"/>
                        </a:rPr>
                        <a:t>▲支給量：地域移行支援サービスの基本報酬が他事業所で算定されています</a:t>
                      </a:r>
                    </a:p>
                  </a:txBody>
                  <a:tcPr marL="9525" marR="9525" marT="9525" marB="0" anchor="ctr"/>
                </a:tc>
                <a:extLst>
                  <a:ext uri="{0D108BD9-81ED-4DB2-BD59-A6C34878D82A}">
                    <a16:rowId xmlns:a16="http://schemas.microsoft.com/office/drawing/2014/main" val="10015"/>
                  </a:ext>
                </a:extLst>
              </a:tr>
              <a:tr h="249382">
                <a:tc>
                  <a:txBody>
                    <a:bodyPr/>
                    <a:lstStyle/>
                    <a:p>
                      <a:pPr algn="ctr" fontAlgn="ctr"/>
                      <a:r>
                        <a:rPr lang="en-US" altLang="ja-JP" sz="900" b="0" i="0" u="none" strike="noStrike" dirty="0">
                          <a:solidFill>
                            <a:srgbClr val="000000"/>
                          </a:solidFill>
                          <a:effectLst/>
                          <a:latin typeface="ＭＳ Ｐゴシック"/>
                        </a:rPr>
                        <a:t>16</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900" b="0" i="0" u="none" strike="noStrike" dirty="0">
                          <a:solidFill>
                            <a:schemeClr val="tx1"/>
                          </a:solidFill>
                          <a:effectLst/>
                          <a:latin typeface="ＭＳ Ｐゴシック" panose="020B0600070205080204" pitchFamily="50" charset="-128"/>
                          <a:ea typeface="+mn-ea"/>
                        </a:rPr>
                        <a:t>PR49</a:t>
                      </a:r>
                    </a:p>
                  </a:txBody>
                  <a:tcPr marL="9525" marR="9525" marT="9525" marB="0" anchor="ct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ＭＳ Ｐゴシック" panose="020B0600070205080204" pitchFamily="50" charset="-128"/>
                          <a:ea typeface="+mn-ea"/>
                        </a:rPr>
                        <a:t>▲支給量：地域定着支援サービスの基本報酬が他事業所で算定されています</a:t>
                      </a:r>
                    </a:p>
                  </a:txBody>
                  <a:tcPr marL="9525" marR="9525" marT="9525" marB="0" anchor="ct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1992900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AutoShape 2"/>
          <p:cNvSpPr>
            <a:spLocks noChangeArrowheads="1"/>
          </p:cNvSpPr>
          <p:nvPr/>
        </p:nvSpPr>
        <p:spPr bwMode="auto">
          <a:xfrm>
            <a:off x="249238" y="935038"/>
            <a:ext cx="9383712" cy="5580000"/>
          </a:xfrm>
          <a:prstGeom prst="rect">
            <a:avLst/>
          </a:prstGeom>
          <a:noFill/>
          <a:ln w="9525">
            <a:solidFill>
              <a:schemeClr val="tx1"/>
            </a:solidFill>
            <a:round/>
            <a:headEnd/>
            <a:tailEnd/>
          </a:ln>
        </p:spPr>
        <p:txBody>
          <a:bodyPr wrap="none" anchor="ct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endParaRPr lang="ja-JP" altLang="en-US" sz="1800">
              <a:solidFill>
                <a:prstClr val="black"/>
              </a:solidFill>
              <a:latin typeface="Arial" charset="0"/>
            </a:endParaRPr>
          </a:p>
        </p:txBody>
      </p:sp>
      <p:sp>
        <p:nvSpPr>
          <p:cNvPr id="39" name="角丸四角形 38"/>
          <p:cNvSpPr/>
          <p:nvPr/>
        </p:nvSpPr>
        <p:spPr>
          <a:xfrm>
            <a:off x="200472" y="620713"/>
            <a:ext cx="6251426" cy="338137"/>
          </a:xfrm>
          <a:prstGeom prst="roundRect">
            <a:avLst/>
          </a:prstGeom>
          <a:solidFill>
            <a:srgbClr val="CCFFCC"/>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600" dirty="0">
                <a:solidFill>
                  <a:prstClr val="black"/>
                </a:solidFill>
              </a:rPr>
              <a:t> （１）</a:t>
            </a:r>
            <a:r>
              <a:rPr lang="ja-JP" altLang="en-US" sz="1600" dirty="0">
                <a:solidFill>
                  <a:schemeClr val="tx1"/>
                </a:solidFill>
              </a:rPr>
              <a:t>審査機能強化に係る</a:t>
            </a:r>
            <a:r>
              <a:rPr lang="ja-JP" altLang="en-US" sz="1600" dirty="0">
                <a:solidFill>
                  <a:prstClr val="black"/>
                </a:solidFill>
              </a:rPr>
              <a:t>新規エラーコード一覧</a:t>
            </a:r>
          </a:p>
        </p:txBody>
      </p:sp>
      <p:sp>
        <p:nvSpPr>
          <p:cNvPr id="9" name="Rectangle 8"/>
          <p:cNvSpPr>
            <a:spLocks noChangeArrowheads="1"/>
          </p:cNvSpPr>
          <p:nvPr/>
        </p:nvSpPr>
        <p:spPr bwMode="auto">
          <a:xfrm>
            <a:off x="171450" y="115888"/>
            <a:ext cx="9534525" cy="361950"/>
          </a:xfrm>
          <a:prstGeom prst="rect">
            <a:avLst/>
          </a:prstGeom>
          <a:gradFill flip="none" rotWithShape="1">
            <a:gsLst>
              <a:gs pos="29000">
                <a:schemeClr val="bg1"/>
              </a:gs>
              <a:gs pos="1000">
                <a:schemeClr val="accent1"/>
              </a:gs>
              <a:gs pos="100000">
                <a:schemeClr val="bg1"/>
              </a:gs>
            </a:gsLst>
            <a:lin ang="16200000" scaled="1"/>
            <a:tileRect/>
          </a:gradFill>
          <a:ln w="9525">
            <a:noFill/>
            <a:miter lim="800000"/>
            <a:headEnd/>
            <a:tailEnd/>
          </a:ln>
        </p:spPr>
        <p:txBody>
          <a:bodyPr lIns="95764" tIns="47883" rIns="95764" bIns="47883"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buFontTx/>
              <a:buNone/>
              <a:defRPr/>
            </a:pPr>
            <a:r>
              <a:rPr lang="ja-JP" altLang="en-US" sz="1600" b="1" dirty="0">
                <a:latin typeface="+mn-ea"/>
              </a:rPr>
              <a:t>審査内容の拡充に係る新規エラーコード一覧</a:t>
            </a:r>
          </a:p>
        </p:txBody>
      </p:sp>
      <p:graphicFrame>
        <p:nvGraphicFramePr>
          <p:cNvPr id="7" name="表 6"/>
          <p:cNvGraphicFramePr>
            <a:graphicFrameLocks noGrp="1"/>
          </p:cNvGraphicFramePr>
          <p:nvPr>
            <p:extLst>
              <p:ext uri="{D42A27DB-BD31-4B8C-83A1-F6EECF244321}">
                <p14:modId xmlns:p14="http://schemas.microsoft.com/office/powerpoint/2010/main" val="364863018"/>
              </p:ext>
            </p:extLst>
          </p:nvPr>
        </p:nvGraphicFramePr>
        <p:xfrm>
          <a:off x="488504" y="1101934"/>
          <a:ext cx="8928992" cy="1678994"/>
        </p:xfrm>
        <a:graphic>
          <a:graphicData uri="http://schemas.openxmlformats.org/drawingml/2006/table">
            <a:tbl>
              <a:tblPr firstRow="1" bandRow="1">
                <a:tableStyleId>{5C22544A-7EE6-4342-B048-85BDC9FD1C3A}</a:tableStyleId>
              </a:tblPr>
              <a:tblGrid>
                <a:gridCol w="310315">
                  <a:extLst>
                    <a:ext uri="{9D8B030D-6E8A-4147-A177-3AD203B41FA5}">
                      <a16:colId xmlns:a16="http://schemas.microsoft.com/office/drawing/2014/main" val="20000"/>
                    </a:ext>
                  </a:extLst>
                </a:gridCol>
                <a:gridCol w="557827">
                  <a:extLst>
                    <a:ext uri="{9D8B030D-6E8A-4147-A177-3AD203B41FA5}">
                      <a16:colId xmlns:a16="http://schemas.microsoft.com/office/drawing/2014/main" val="20001"/>
                    </a:ext>
                  </a:extLst>
                </a:gridCol>
                <a:gridCol w="8060850">
                  <a:extLst>
                    <a:ext uri="{9D8B030D-6E8A-4147-A177-3AD203B41FA5}">
                      <a16:colId xmlns:a16="http://schemas.microsoft.com/office/drawing/2014/main" val="20002"/>
                    </a:ext>
                  </a:extLst>
                </a:gridCol>
              </a:tblGrid>
              <a:tr h="432084">
                <a:tc>
                  <a:txBody>
                    <a:bodyPr/>
                    <a:lstStyle/>
                    <a:p>
                      <a:pPr marL="0" algn="ctr" defTabSz="742950" rtl="0" eaLnBrk="1" latinLnBrk="0" hangingPunct="1"/>
                      <a:r>
                        <a:rPr kumimoji="1" lang="en-US" altLang="ja-JP" sz="1000" kern="1200" dirty="0"/>
                        <a:t>No</a:t>
                      </a:r>
                      <a:endParaRPr kumimoji="1" lang="ja-JP" altLang="en-US" sz="1000" b="1" kern="1200" dirty="0">
                        <a:solidFill>
                          <a:schemeClr val="lt1"/>
                        </a:solidFill>
                        <a:latin typeface="+mn-lt"/>
                        <a:ea typeface="+mn-ea"/>
                        <a:cs typeface="+mn-cs"/>
                      </a:endParaRPr>
                    </a:p>
                  </a:txBody>
                  <a:tcPr marL="74302" marR="74302" marT="37151" marB="37151" anchor="ctr"/>
                </a:tc>
                <a:tc>
                  <a:txBody>
                    <a:bodyPr/>
                    <a:lstStyle/>
                    <a:p>
                      <a:pPr marL="0" algn="ctr" defTabSz="742950" rtl="0" eaLnBrk="1" latinLnBrk="0" hangingPunct="1"/>
                      <a:r>
                        <a:rPr kumimoji="1" lang="ja-JP" altLang="en-US" sz="1000" kern="1200" dirty="0"/>
                        <a:t>エラー</a:t>
                      </a:r>
                      <a:endParaRPr kumimoji="1" lang="en-US" altLang="ja-JP" sz="1000" kern="1200" dirty="0"/>
                    </a:p>
                    <a:p>
                      <a:pPr marL="0" algn="ctr" defTabSz="742950" rtl="0" eaLnBrk="1" latinLnBrk="0" hangingPunct="1"/>
                      <a:r>
                        <a:rPr kumimoji="1" lang="ja-JP" altLang="en-US" sz="1000" kern="1200" dirty="0"/>
                        <a:t>コード</a:t>
                      </a:r>
                      <a:endParaRPr kumimoji="1" lang="en-US" altLang="ja-JP" sz="1000" b="1" kern="1200" dirty="0">
                        <a:solidFill>
                          <a:schemeClr val="lt1"/>
                        </a:solidFill>
                        <a:latin typeface="+mn-lt"/>
                        <a:ea typeface="+mn-ea"/>
                        <a:cs typeface="+mn-cs"/>
                      </a:endParaRPr>
                    </a:p>
                  </a:txBody>
                  <a:tcPr marL="74302" marR="74302" marT="37151" marB="37151" anchor="ctr"/>
                </a:tc>
                <a:tc>
                  <a:txBody>
                    <a:bodyPr/>
                    <a:lstStyle/>
                    <a:p>
                      <a:pPr marL="0" algn="ctr" defTabSz="742950" rtl="0" eaLnBrk="1" latinLnBrk="0" hangingPunct="1"/>
                      <a:r>
                        <a:rPr kumimoji="1" lang="ja-JP" altLang="en-US" sz="1000" b="1" kern="1200" dirty="0">
                          <a:solidFill>
                            <a:schemeClr val="lt1"/>
                          </a:solidFill>
                          <a:latin typeface="+mn-lt"/>
                          <a:ea typeface="+mn-ea"/>
                          <a:cs typeface="+mn-cs"/>
                        </a:rPr>
                        <a:t>メッセージ（</a:t>
                      </a:r>
                      <a:r>
                        <a:rPr kumimoji="1" lang="en-US" altLang="ja-JP" sz="1000" b="1" kern="1200" dirty="0">
                          <a:solidFill>
                            <a:schemeClr val="lt1"/>
                          </a:solidFill>
                          <a:latin typeface="+mn-lt"/>
                          <a:ea typeface="+mn-ea"/>
                          <a:cs typeface="+mn-cs"/>
                        </a:rPr>
                        <a:t>※</a:t>
                      </a:r>
                      <a:r>
                        <a:rPr kumimoji="1" lang="ja-JP" altLang="en-US" sz="1000" b="1" kern="1200" dirty="0">
                          <a:solidFill>
                            <a:schemeClr val="lt1"/>
                          </a:solidFill>
                          <a:latin typeface="+mn-lt"/>
                          <a:ea typeface="+mn-ea"/>
                          <a:cs typeface="+mn-cs"/>
                        </a:rPr>
                        <a:t>）</a:t>
                      </a:r>
                      <a:endParaRPr kumimoji="1" lang="en-US" altLang="ja-JP" sz="1000" b="1" kern="1200" dirty="0">
                        <a:solidFill>
                          <a:schemeClr val="lt1"/>
                        </a:solidFill>
                        <a:latin typeface="+mn-lt"/>
                        <a:ea typeface="+mn-ea"/>
                        <a:cs typeface="+mn-cs"/>
                      </a:endParaRPr>
                    </a:p>
                  </a:txBody>
                  <a:tcPr marL="74302" marR="74302" marT="37151" marB="37151" anchor="ctr"/>
                </a:tc>
                <a:extLst>
                  <a:ext uri="{0D108BD9-81ED-4DB2-BD59-A6C34878D82A}">
                    <a16:rowId xmlns:a16="http://schemas.microsoft.com/office/drawing/2014/main" val="10000"/>
                  </a:ext>
                </a:extLst>
              </a:tr>
              <a:tr h="249382">
                <a:tc>
                  <a:txBody>
                    <a:bodyPr/>
                    <a:lstStyle/>
                    <a:p>
                      <a:pPr algn="ctr" fontAlgn="ctr"/>
                      <a:r>
                        <a:rPr lang="en-US" altLang="ja-JP" sz="900" b="0" i="0" u="none" strike="noStrike" dirty="0">
                          <a:solidFill>
                            <a:srgbClr val="000000"/>
                          </a:solidFill>
                          <a:effectLst/>
                          <a:latin typeface="ＭＳ Ｐゴシック"/>
                        </a:rPr>
                        <a:t>17</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900" b="0" i="0" u="none" strike="noStrike" dirty="0">
                          <a:solidFill>
                            <a:schemeClr val="tx1"/>
                          </a:solidFill>
                          <a:effectLst/>
                          <a:latin typeface="ＭＳ Ｐゴシック" panose="020B0600070205080204" pitchFamily="50" charset="-128"/>
                          <a:ea typeface="+mn-ea"/>
                        </a:rPr>
                        <a:t>PR50</a:t>
                      </a:r>
                    </a:p>
                  </a:txBody>
                  <a:tcPr marL="9525" marR="9525" marT="9525" marB="0" anchor="ct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ＭＳ Ｐゴシック" panose="020B0600070205080204" pitchFamily="50" charset="-128"/>
                          <a:ea typeface="+mn-ea"/>
                        </a:rPr>
                        <a:t>▲支給量：同じ日付に他の短期入所の「サービス提供の状況」が「他サービス併給」の提供実績が存在しています</a:t>
                      </a:r>
                    </a:p>
                  </a:txBody>
                  <a:tcPr marL="9525" marR="9525" marT="9525" marB="0" anchor="ctr"/>
                </a:tc>
                <a:extLst>
                  <a:ext uri="{0D108BD9-81ED-4DB2-BD59-A6C34878D82A}">
                    <a16:rowId xmlns:a16="http://schemas.microsoft.com/office/drawing/2014/main" val="10002"/>
                  </a:ext>
                </a:extLst>
              </a:tr>
              <a:tr h="249382">
                <a:tc>
                  <a:txBody>
                    <a:bodyPr/>
                    <a:lstStyle/>
                    <a:p>
                      <a:pPr algn="ctr" fontAlgn="ctr"/>
                      <a:r>
                        <a:rPr lang="en-US" altLang="ja-JP" sz="900" b="0" i="0" u="none" strike="noStrike" dirty="0">
                          <a:solidFill>
                            <a:srgbClr val="000000"/>
                          </a:solidFill>
                          <a:effectLst/>
                          <a:latin typeface="ＭＳ Ｐゴシック"/>
                        </a:rPr>
                        <a:t>18</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900" b="0" i="0" u="none" strike="noStrike" dirty="0">
                          <a:solidFill>
                            <a:schemeClr val="tx1"/>
                          </a:solidFill>
                          <a:effectLst/>
                          <a:latin typeface="ＭＳ Ｐゴシック" panose="020B0600070205080204" pitchFamily="50" charset="-128"/>
                          <a:ea typeface="+mn-ea"/>
                        </a:rPr>
                        <a:t>PR51</a:t>
                      </a:r>
                    </a:p>
                  </a:txBody>
                  <a:tcPr marL="9525" marR="9525" marT="9525" marB="0" anchor="ct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ＭＳ Ｐゴシック" panose="020B0600070205080204" pitchFamily="50" charset="-128"/>
                          <a:ea typeface="+mn-ea"/>
                        </a:rPr>
                        <a:t>▲支給量：同じ日付に他の短期入所の「サービス提供の状況」が「日中のみ」の提供実績が存在しています</a:t>
                      </a:r>
                    </a:p>
                  </a:txBody>
                  <a:tcPr marL="9525" marR="9525" marT="9525" marB="0" anchor="ctr"/>
                </a:tc>
                <a:extLst>
                  <a:ext uri="{0D108BD9-81ED-4DB2-BD59-A6C34878D82A}">
                    <a16:rowId xmlns:a16="http://schemas.microsoft.com/office/drawing/2014/main" val="10003"/>
                  </a:ext>
                </a:extLst>
              </a:tr>
              <a:tr h="249382">
                <a:tc>
                  <a:txBody>
                    <a:bodyPr/>
                    <a:lstStyle/>
                    <a:p>
                      <a:pPr algn="ctr" fontAlgn="ctr"/>
                      <a:r>
                        <a:rPr lang="en-US" altLang="ja-JP" sz="900" b="0" i="0" u="none" strike="noStrike" dirty="0">
                          <a:solidFill>
                            <a:srgbClr val="000000"/>
                          </a:solidFill>
                          <a:effectLst/>
                          <a:latin typeface="ＭＳ Ｐゴシック"/>
                        </a:rPr>
                        <a:t>19</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900" b="0" i="0" u="none" strike="noStrike" dirty="0">
                          <a:solidFill>
                            <a:schemeClr val="tx1"/>
                          </a:solidFill>
                          <a:effectLst/>
                          <a:latin typeface="ＭＳ Ｐゴシック" panose="020B0600070205080204" pitchFamily="50" charset="-128"/>
                          <a:ea typeface="+mn-ea"/>
                        </a:rPr>
                        <a:t>PR52</a:t>
                      </a:r>
                    </a:p>
                  </a:txBody>
                  <a:tcPr marL="9525" marR="9525" marT="9525" marB="0" anchor="ct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ＭＳ Ｐゴシック" panose="020B0600070205080204" pitchFamily="50" charset="-128"/>
                          <a:ea typeface="+mn-ea"/>
                        </a:rPr>
                        <a:t>▲支給量：同じ日付に他の短期入所の「サービス提供の状況」が未設定（宿泊を伴う）の提供実績が存在しています</a:t>
                      </a:r>
                    </a:p>
                  </a:txBody>
                  <a:tcPr marL="9525" marR="9525" marT="9525" marB="0" anchor="ctr"/>
                </a:tc>
                <a:extLst>
                  <a:ext uri="{0D108BD9-81ED-4DB2-BD59-A6C34878D82A}">
                    <a16:rowId xmlns:a16="http://schemas.microsoft.com/office/drawing/2014/main" val="10004"/>
                  </a:ext>
                </a:extLst>
              </a:tr>
              <a:tr h="249382">
                <a:tc>
                  <a:txBody>
                    <a:bodyPr/>
                    <a:lstStyle/>
                    <a:p>
                      <a:pPr algn="ctr" fontAlgn="ctr"/>
                      <a:r>
                        <a:rPr lang="en-US" altLang="ja-JP" sz="900" b="0" i="0" u="none" strike="noStrike" dirty="0">
                          <a:solidFill>
                            <a:srgbClr val="000000"/>
                          </a:solidFill>
                          <a:effectLst/>
                          <a:latin typeface="ＭＳ Ｐゴシック"/>
                        </a:rPr>
                        <a:t>20</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900" b="0" i="0" u="none" strike="noStrike" dirty="0">
                          <a:solidFill>
                            <a:schemeClr val="tx1"/>
                          </a:solidFill>
                          <a:effectLst/>
                          <a:latin typeface="ＭＳ Ｐゴシック" panose="020B0600070205080204" pitchFamily="50" charset="-128"/>
                          <a:ea typeface="+mn-ea"/>
                        </a:rPr>
                        <a:t>PR60</a:t>
                      </a:r>
                    </a:p>
                  </a:txBody>
                  <a:tcPr marL="9525" marR="9525" marT="9525" marB="0" anchor="ct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ＭＳ Ｐゴシック" panose="020B0600070205080204" pitchFamily="50" charset="-128"/>
                          <a:ea typeface="+mn-ea"/>
                        </a:rPr>
                        <a:t>▲支給量：同じ日付に他の居宅訪問型児童発達支援サービスの提供実績が存在しています</a:t>
                      </a:r>
                    </a:p>
                  </a:txBody>
                  <a:tcPr marL="9525" marR="9525" marT="9525" marB="0" anchor="ctr"/>
                </a:tc>
                <a:extLst>
                  <a:ext uri="{0D108BD9-81ED-4DB2-BD59-A6C34878D82A}">
                    <a16:rowId xmlns:a16="http://schemas.microsoft.com/office/drawing/2014/main" val="10005"/>
                  </a:ext>
                </a:extLst>
              </a:tr>
              <a:tr h="249382">
                <a:tc>
                  <a:txBody>
                    <a:bodyPr/>
                    <a:lstStyle/>
                    <a:p>
                      <a:pPr algn="ctr" fontAlgn="ctr"/>
                      <a:r>
                        <a:rPr lang="en-US" altLang="ja-JP" sz="900" b="0" i="0" u="none" strike="noStrike" dirty="0">
                          <a:solidFill>
                            <a:srgbClr val="000000"/>
                          </a:solidFill>
                          <a:effectLst/>
                          <a:latin typeface="ＭＳ Ｐゴシック"/>
                        </a:rPr>
                        <a:t>21</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900" b="0" i="0" u="none" strike="noStrike" dirty="0">
                          <a:solidFill>
                            <a:schemeClr val="tx1"/>
                          </a:solidFill>
                          <a:effectLst/>
                          <a:latin typeface="ＭＳ Ｐゴシック" panose="020B0600070205080204" pitchFamily="50" charset="-128"/>
                          <a:ea typeface="+mn-ea"/>
                        </a:rPr>
                        <a:t>PR61</a:t>
                      </a:r>
                    </a:p>
                  </a:txBody>
                  <a:tcPr marL="9525" marR="9525" marT="9525" marB="0" anchor="ct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ＭＳ Ｐゴシック" panose="020B0600070205080204" pitchFamily="50" charset="-128"/>
                          <a:ea typeface="+mn-ea"/>
                        </a:rPr>
                        <a:t>★支給量：上限額管理事業所から利用者負担上限額管理加算が算定されていますが、上限額管理結果票に関係事業所の記載がありません</a:t>
                      </a:r>
                    </a:p>
                  </a:txBody>
                  <a:tcPr marL="9525" marR="9525" marT="9525" marB="0"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038837296"/>
      </p:ext>
    </p:extLst>
  </p:cSld>
  <p:clrMapOvr>
    <a:masterClrMapping/>
  </p:clrMapOvr>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lnDef>
      <a:spPr>
        <a:noFill/>
        <a:ln w="28575">
          <a:solidFill>
            <a:srgbClr val="000000"/>
          </a:solidFill>
          <a:prstDash val="sysDot"/>
          <a:round/>
          <a:headEnd/>
          <a:tailEnd type="triangle" w="med" len="med"/>
        </a:ln>
        <a:extLst>
          <a:ext uri="{909E8E84-426E-40DD-AFC4-6F175D3DCCD1}">
            <a14:hiddenFill xmlns:a14="http://schemas.microsoft.com/office/drawing/2010/main">
              <a:noFill/>
            </a14:hiddenFill>
          </a:ext>
        </a:extLst>
      </a:spPr>
      <a:bodyPr/>
      <a:lstStyle/>
    </a:lnDef>
  </a:objectDefaults>
  <a:extraClrSchemeLst/>
</a:theme>
</file>

<file path=ppt/theme/theme5.xml><?xml version="1.0" encoding="utf-8"?>
<a:theme xmlns:a="http://schemas.openxmlformats.org/drawingml/2006/main" name="2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lnDef>
      <a:spPr>
        <a:noFill/>
        <a:ln w="28575">
          <a:solidFill>
            <a:srgbClr val="000000"/>
          </a:solidFill>
          <a:prstDash val="sysDot"/>
          <a:round/>
          <a:headEnd/>
          <a:tailEnd type="triangle" w="med" len="med"/>
        </a:ln>
        <a:extLst>
          <a:ext uri="{909E8E84-426E-40DD-AFC4-6F175D3DCCD1}">
            <a14:hiddenFill xmlns:a14="http://schemas.microsoft.com/office/drawing/2010/main">
              <a:noFill/>
            </a14:hiddenFill>
          </a:ext>
        </a:extLst>
      </a:spPr>
      <a:bodyPr/>
      <a:lstStyle/>
    </a:lnDef>
  </a:objectDefaults>
  <a:extraClrSchemeLst/>
</a:theme>
</file>

<file path=ppt/theme/theme6.xml><?xml version="1.0" encoding="utf-8"?>
<a:theme xmlns:a="http://schemas.openxmlformats.org/drawingml/2006/main" name="3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7.xml><?xml version="1.0" encoding="utf-8"?>
<a:theme xmlns:a="http://schemas.openxmlformats.org/drawingml/2006/main" name="4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8.xml><?xml version="1.0" encoding="utf-8"?>
<a:theme xmlns:a="http://schemas.openxmlformats.org/drawingml/2006/main" name="5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9.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787</TotalTime>
  <Words>756</Words>
  <Application>Microsoft Office PowerPoint</Application>
  <PresentationFormat>A4 210 x 297 mm</PresentationFormat>
  <Paragraphs>86</Paragraphs>
  <Slides>4</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8</vt:i4>
      </vt:variant>
      <vt:variant>
        <vt:lpstr>スライド タイトル</vt:lpstr>
      </vt:variant>
      <vt:variant>
        <vt:i4>4</vt:i4>
      </vt:variant>
    </vt:vector>
  </HeadingPairs>
  <TitlesOfParts>
    <vt:vector size="17" baseType="lpstr">
      <vt:lpstr>ＭＳ Ｐゴシック</vt:lpstr>
      <vt:lpstr>Arial</vt:lpstr>
      <vt:lpstr>Calibri</vt:lpstr>
      <vt:lpstr>Calibri Light</vt:lpstr>
      <vt:lpstr>Wingdings 2</vt:lpstr>
      <vt:lpstr>デザインの設定</vt:lpstr>
      <vt:lpstr>HDOfficeLightV0</vt:lpstr>
      <vt:lpstr>Office テーマ</vt:lpstr>
      <vt:lpstr>1_HDOfficeLightV0</vt:lpstr>
      <vt:lpstr>2_HDOfficeLightV0</vt:lpstr>
      <vt:lpstr>3_HDOfficeLightV0</vt:lpstr>
      <vt:lpstr>4_HDOfficeLightV0</vt:lpstr>
      <vt:lpstr>5_HDOfficeLightV0</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澤田 晶(sawada-akira.ew2)</cp:lastModifiedBy>
  <cp:revision>19</cp:revision>
  <cp:lastPrinted>2023-04-14T05:46:13Z</cp:lastPrinted>
  <dcterms:modified xsi:type="dcterms:W3CDTF">2023-04-19T09:05:43Z</dcterms:modified>
</cp:coreProperties>
</file>