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20" y="4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33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0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46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39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98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7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66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33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8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4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9A640-4B28-410D-AA62-DE65832EEEFC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9FC52-8B19-41AE-9752-4AD923AB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79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2656" y="6685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令和元</a:t>
            </a:r>
            <a:r>
              <a:rPr kumimoji="1" lang="ja-JP" altLang="en-US" dirty="0" smtClean="0"/>
              <a:t>年度 京都式農福連携事業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150" y="40975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チャレンジ・アグリ認証</a:t>
            </a:r>
            <a:r>
              <a:rPr lang="ja-JP" altLang="en-US" sz="2400" dirty="0" smtClean="0"/>
              <a:t>－基礎課程－（後期）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50" y="80980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受講申込書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1706" y="142652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きょうと農福連携センター  宛</a:t>
            </a:r>
            <a:endParaRPr lang="en-US" altLang="ja-JP" dirty="0" smtClean="0"/>
          </a:p>
          <a:p>
            <a:r>
              <a:rPr lang="ja-JP" altLang="en-US" dirty="0" smtClean="0"/>
              <a:t>Ｅメール：</a:t>
            </a:r>
            <a:r>
              <a:rPr lang="en-US" altLang="ja-JP" dirty="0"/>
              <a:t>noufuku@pref.kyoto.lg.jp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08563"/>
              </p:ext>
            </p:extLst>
          </p:nvPr>
        </p:nvGraphicFramePr>
        <p:xfrm>
          <a:off x="318592" y="2448164"/>
          <a:ext cx="6192464" cy="3235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269"/>
                <a:gridCol w="1296596"/>
                <a:gridCol w="4583599"/>
              </a:tblGrid>
              <a:tr h="432823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事業所名</a:t>
                      </a:r>
                      <a:endParaRPr kumimoji="1" lang="en-US" altLang="ja-JP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kumimoji="1" lang="ja-JP" alt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71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所在地</a:t>
                      </a:r>
                      <a:endParaRPr kumimoji="1" lang="en-US" altLang="ja-JP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〒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443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支援員名・連絡先 </a:t>
                      </a:r>
                      <a:endParaRPr kumimoji="1" lang="ja-JP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dirty="0" smtClean="0"/>
                        <a:t>　　　　　　　　　　　　　　　　　　　　　　　　</a:t>
                      </a:r>
                      <a:endParaRPr kumimoji="1" lang="en-US" altLang="ja-JP" sz="12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dirty="0" smtClean="0"/>
                        <a:t>　　　　　　　　　　　　　　　　　　　　　　☎　　　　　　（　　　　　）</a:t>
                      </a:r>
                      <a:endParaRPr kumimoji="1" lang="ja-JP" alt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53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メールアドレス</a:t>
                      </a:r>
                      <a:endParaRPr kumimoji="1" lang="ja-JP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900" dirty="0" smtClean="0"/>
                        <a:t>（ふりがな）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dirty="0" smtClean="0"/>
                        <a:t>氏　名</a:t>
                      </a:r>
                      <a:endParaRPr kumimoji="1" lang="ja-JP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住　所</a:t>
                      </a:r>
                      <a:endParaRPr kumimoji="1" lang="ja-JP" alt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752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１</a:t>
                      </a:r>
                      <a:endParaRPr kumimoji="1" lang="ja-JP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kumimoji="1" lang="ja-JP" altLang="en-US" sz="1200" dirty="0"/>
                    </a:p>
                  </a:txBody>
                  <a:tcPr/>
                </a:tc>
              </a:tr>
              <a:tr h="42237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２</a:t>
                      </a:r>
                      <a:endParaRPr kumimoji="1" lang="ja-JP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kumimoji="1" lang="ja-JP" alt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01638" y="206962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■受講希望者 情報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6355" y="6588224"/>
            <a:ext cx="6544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Ｅメールでお申込みください。</a:t>
            </a:r>
            <a:endParaRPr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申込締切：令和元年</a:t>
            </a:r>
            <a:r>
              <a:rPr lang="ja-JP" altLang="en-US" sz="1600" smtClean="0"/>
              <a:t>９月</a:t>
            </a:r>
            <a:r>
              <a:rPr lang="ja-JP" altLang="en-US" sz="1600" smtClean="0"/>
              <a:t>１８日</a:t>
            </a:r>
            <a:r>
              <a:rPr lang="ja-JP" altLang="en-US" sz="1600" dirty="0" smtClean="0"/>
              <a:t>（水）</a:t>
            </a:r>
            <a:endParaRPr lang="en-US" altLang="ja-JP" sz="1600" dirty="0" smtClean="0"/>
          </a:p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申込書にご記入いただきました情報は、本講座の申込確認、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kumimoji="1" lang="ja-JP" altLang="en-US" sz="1600" dirty="0" smtClean="0"/>
              <a:t>修了証の作成以外には使用いたしません。</a:t>
            </a:r>
            <a:endParaRPr kumimoji="1" lang="ja-JP" altLang="en-US" sz="1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32656" y="7812360"/>
            <a:ext cx="5796886" cy="10081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○お問合わせ</a:t>
            </a:r>
            <a:endParaRPr kumimoji="1" lang="en-US" altLang="ja-JP" dirty="0" smtClean="0"/>
          </a:p>
          <a:p>
            <a:r>
              <a:rPr lang="ja-JP" altLang="en-US" dirty="0"/>
              <a:t>  </a:t>
            </a:r>
            <a:r>
              <a:rPr lang="ja-JP" altLang="en-US" sz="1400" dirty="0" smtClean="0"/>
              <a:t>きょうと農福連携センター事務局（</a:t>
            </a:r>
            <a:r>
              <a:rPr kumimoji="1" lang="ja-JP" altLang="en-US" sz="1400" dirty="0" smtClean="0"/>
              <a:t>京都府健康福祉部障害者支援課内）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   </a:t>
            </a:r>
            <a:r>
              <a:rPr lang="ja-JP" altLang="en-US" sz="1400" dirty="0" smtClean="0"/>
              <a:t>担 当：鍛・髙桑</a:t>
            </a:r>
            <a:r>
              <a:rPr lang="ja-JP" altLang="en-US" sz="1400" dirty="0"/>
              <a:t>　</a:t>
            </a:r>
            <a:r>
              <a:rPr kumimoji="1" lang="ja-JP" altLang="en-US" sz="1400" dirty="0" smtClean="0"/>
              <a:t>ＴＥＬ：</a:t>
            </a:r>
            <a:r>
              <a:rPr kumimoji="1" lang="en-US" altLang="ja-JP" sz="1400" dirty="0" smtClean="0"/>
              <a:t>075-414-</a:t>
            </a:r>
            <a:r>
              <a:rPr lang="en-US" altLang="ja-JP" sz="1400" dirty="0" smtClean="0"/>
              <a:t>4596</a:t>
            </a:r>
            <a:r>
              <a:rPr lang="ja-JP" altLang="en-US" sz="1400" dirty="0" smtClean="0"/>
              <a:t>／</a:t>
            </a:r>
            <a:r>
              <a:rPr kumimoji="1" lang="en-US" altLang="ja-JP" sz="1400" dirty="0" smtClean="0"/>
              <a:t>E-mail</a:t>
            </a:r>
            <a:r>
              <a:rPr kumimoji="1" lang="ja-JP" altLang="en-US" sz="1400" dirty="0" smtClean="0"/>
              <a:t>：</a:t>
            </a:r>
            <a:r>
              <a:rPr lang="en-US" altLang="ja-JP" sz="1400" dirty="0"/>
              <a:t>noufuku@pref.kyoto.lg.jp</a:t>
            </a:r>
          </a:p>
          <a:p>
            <a:endParaRPr kumimoji="1" lang="en-US" altLang="ja-JP" sz="14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1638" y="5713883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</a:t>
            </a:r>
            <a:r>
              <a:rPr lang="ja-JP" altLang="en-US" dirty="0" smtClean="0"/>
              <a:t>配慮事項等</a:t>
            </a:r>
            <a:endParaRPr kumimoji="1" lang="ja-JP" altLang="en-US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06345"/>
              </p:ext>
            </p:extLst>
          </p:nvPr>
        </p:nvGraphicFramePr>
        <p:xfrm>
          <a:off x="318589" y="6028290"/>
          <a:ext cx="6225805" cy="516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5805"/>
              </a:tblGrid>
              <a:tr h="51605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en-US" altLang="ja-JP" sz="12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5273922" y="2411092"/>
            <a:ext cx="1237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157434" y="20937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No.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0130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107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京都府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*</dc:creator>
  <cp:lastModifiedBy>高桑</cp:lastModifiedBy>
  <cp:revision>26</cp:revision>
  <cp:lastPrinted>2019-08-29T10:20:05Z</cp:lastPrinted>
  <dcterms:created xsi:type="dcterms:W3CDTF">2018-08-03T04:31:20Z</dcterms:created>
  <dcterms:modified xsi:type="dcterms:W3CDTF">2019-09-03T23:57:25Z</dcterms:modified>
</cp:coreProperties>
</file>