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2885C1-BE71-AD8F-401E-CCDE949E33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F335999-87AD-DD25-422E-3A07A424AB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9941A90-467E-9DF7-B2F3-82FA04DCA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FD2B8-BCBE-4030-8C5F-DF9BE63B09B7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F8D0D3B-D10F-6206-F693-71B1F0935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E1D2473-66EF-2061-7E0B-E70312DE7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BB7ED-3656-48D3-8B4A-62AB75B4AA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7358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44CF20-A0F0-33EF-2BA5-05E3EF75D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154B76A-5F49-564E-F0AC-16ABDB14D2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1BCC94C-FFA1-DDE0-C1EF-36F59B78A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FD2B8-BCBE-4030-8C5F-DF9BE63B09B7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B53D603-6FA2-7335-91DB-BF1B55328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539D0A6-E081-AEB8-4DAF-7981A5270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BB7ED-3656-48D3-8B4A-62AB75B4AA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8132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6F54AF0-52ED-675A-382C-F7B8355F03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E665630-E629-B791-51FA-B000021CEF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D651804-45FC-CE6D-CAA2-994456155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FD2B8-BCBE-4030-8C5F-DF9BE63B09B7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1992D4-9D72-BFDC-52B7-A7C1EA9A3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5B51677-BF3A-7357-A9F1-B62591342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BB7ED-3656-48D3-8B4A-62AB75B4AA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874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3A3FE5-76CC-F1E9-DF24-AD015EB30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5E161DA-3A63-E26A-F7C7-BB41C9EE3C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ECADF7E-DC21-A854-8980-3D9C3C939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FD2B8-BCBE-4030-8C5F-DF9BE63B09B7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EC4B044-3E17-98C7-66D9-907FA17D5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7C14253-CB8E-FBA1-69E2-FD8B2127C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BB7ED-3656-48D3-8B4A-62AB75B4AA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5517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7DD5ED-02C6-D3C1-E04C-69F204BDA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A1FA965-20E6-3AC5-A7FD-BE52EDF2E4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649EE4C-DDE5-8B80-BE9E-25EBF1509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FD2B8-BCBE-4030-8C5F-DF9BE63B09B7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0B0B56B-BBC4-F74E-E154-A060D1CA3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25C517-A262-9098-CF49-FC1A69465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BB7ED-3656-48D3-8B4A-62AB75B4AA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9767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538FEB-793F-3C06-6201-5C1FC2C5A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12A9C54-0F91-83BB-8684-F9ADB7E7D8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A9815AA-C86C-E6B9-45C7-A082BD514D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596F5E6-B5DB-8A9F-F85B-6B58244E7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FD2B8-BCBE-4030-8C5F-DF9BE63B09B7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C1DAE7C-30DD-0A2C-5987-50734757F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A1EB9DB-2BAE-2449-D83E-E974141ED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BB7ED-3656-48D3-8B4A-62AB75B4AA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2177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F482DE-C869-84EA-CF15-36A5CEDEB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4C3C08F-D649-3686-2FBC-C665B41018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CC14FD8-963C-9ACB-3BC9-AC7D5E22AC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278F503-B1BD-0856-6092-5114E8A644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8C4F569-7F89-BB61-2D74-60A3CA894B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BA070AC-927B-60DD-2FC6-D17DEAABA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FD2B8-BCBE-4030-8C5F-DF9BE63B09B7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4E314F6-77E5-3310-6D97-FE96B9799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AF80E52-927C-5583-0F90-651B6EEBE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BB7ED-3656-48D3-8B4A-62AB75B4AA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0466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AEC234-7EBC-0220-52E2-CDEA560BE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B3BDCDB-C46D-A154-1C7E-1E11D6225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FD2B8-BCBE-4030-8C5F-DF9BE63B09B7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9BB1B57-2B39-1BCF-693B-5EB36D189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FB1D38B-4483-E4ED-D56F-779FF4795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BB7ED-3656-48D3-8B4A-62AB75B4AA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5774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1B47533-5F3B-E4E9-7096-E63478F7A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FD2B8-BCBE-4030-8C5F-DF9BE63B09B7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A858402-EB43-AD7A-712E-6C161795A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C96D177-0D22-1A75-9F80-53AA82E28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BB7ED-3656-48D3-8B4A-62AB75B4AA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1716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D29003-BF3D-FB9C-CAAB-7C3095C75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AB6CE7D-6269-F158-E193-329058ECC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4247220-B2FE-3A07-5885-80EC4A528A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4C949E6-356E-4218-5F10-DB9948066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FD2B8-BCBE-4030-8C5F-DF9BE63B09B7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1849A62-A74E-765D-399B-51021C52D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EBE7963-A940-6E51-4ECA-6552ED7D2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BB7ED-3656-48D3-8B4A-62AB75B4AA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069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7899A1-5C1D-004D-C206-BD62E80EE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6E876D0-5190-6577-7CF9-CDFDA9229F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E6FB7BF-1D0B-89B4-621C-AE7CD64011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179AF14-8DCD-D4D7-E205-5F22B8455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FD2B8-BCBE-4030-8C5F-DF9BE63B09B7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08A244-89D9-7C90-E7C9-7E034DD2F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FD1D7C0-40F2-6B75-98A9-777226DF6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BB7ED-3656-48D3-8B4A-62AB75B4AA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7942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BBBDC5C-3AAB-542F-995A-1ECB36EC7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5A0A8D1-9CCD-46D0-1CDE-A028146816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D7CF9B9-015E-778A-7BDE-B3229A89CF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FD2B8-BCBE-4030-8C5F-DF9BE63B09B7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18928CA-3FA0-0A83-71C5-497FB9E6B1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AADE14A-E10B-B6D1-1BE5-2D81D0B898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BB7ED-3656-48D3-8B4A-62AB75B4AA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6103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レーム 3">
            <a:extLst>
              <a:ext uri="{FF2B5EF4-FFF2-40B4-BE49-F238E27FC236}">
                <a16:creationId xmlns:a16="http://schemas.microsoft.com/office/drawing/2014/main" id="{0ACF353F-5799-CC36-AB72-3BCF62F6FAC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  <a:pattFill prst="wdUpDiag">
            <a:fgClr>
              <a:srgbClr val="FFFF00"/>
            </a:fgClr>
            <a:bgClr>
              <a:schemeClr val="tx1"/>
            </a:bgClr>
          </a:patt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72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注意！</a:t>
            </a:r>
            <a:endParaRPr kumimoji="1" lang="en-US" altLang="ja-JP" sz="7200" b="1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44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令和６年度介護報酬改定に伴い、</a:t>
            </a:r>
            <a:endParaRPr kumimoji="1" lang="en-US" altLang="ja-JP" sz="4400" b="1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4400" b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今年度は</a:t>
            </a:r>
            <a:r>
              <a:rPr kumimoji="1" lang="ja-JP" altLang="en-US" sz="44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、</a:t>
            </a:r>
            <a:r>
              <a:rPr kumimoji="1" lang="en-US" altLang="ja-JP" sz="44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4</a:t>
            </a:r>
            <a:r>
              <a:rPr kumimoji="1" lang="ja-JP" altLang="en-US" sz="44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  <a:r>
              <a:rPr kumimoji="1" lang="en-US" altLang="ja-JP" sz="44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15</a:t>
            </a:r>
            <a:r>
              <a:rPr kumimoji="1" lang="ja-JP" altLang="en-US" sz="44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日までに</a:t>
            </a:r>
            <a:endParaRPr kumimoji="1" lang="en-US" altLang="ja-JP" sz="4400" b="1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44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「体制等状況一覧表」を提出しないと</a:t>
            </a:r>
            <a:endParaRPr kumimoji="1" lang="en-US" altLang="ja-JP" sz="4400" b="1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4400" b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①</a:t>
            </a:r>
            <a:r>
              <a:rPr kumimoji="1" lang="en-US" altLang="ja-JP" sz="4400" b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BCP</a:t>
            </a:r>
            <a:r>
              <a:rPr kumimoji="1" lang="ja-JP" altLang="en-US" sz="4400" b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策定、②虐待等防止措置</a:t>
            </a:r>
            <a:r>
              <a:rPr kumimoji="1" lang="ja-JP" altLang="en-US" sz="44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を</a:t>
            </a:r>
            <a:endParaRPr kumimoji="1" lang="en-US" altLang="ja-JP" sz="4400" b="1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44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適切に行っていても</a:t>
            </a:r>
            <a:r>
              <a:rPr kumimoji="1" lang="ja-JP" altLang="en-US" sz="4400" b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減算対象</a:t>
            </a:r>
            <a:r>
              <a:rPr kumimoji="1" lang="ja-JP" altLang="en-US" sz="44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となります！</a:t>
            </a:r>
            <a:endParaRPr kumimoji="1" lang="en-US" altLang="ja-JP" sz="4400" b="1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28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（一部</a:t>
            </a:r>
            <a:r>
              <a:rPr kumimoji="1" lang="ja-JP" altLang="en-US" sz="2800" b="1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の対象外サービス種別を</a:t>
            </a:r>
            <a:r>
              <a:rPr kumimoji="1" lang="ja-JP" altLang="en-US" sz="28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除く）</a:t>
            </a:r>
          </a:p>
        </p:txBody>
      </p:sp>
    </p:spTree>
    <p:extLst>
      <p:ext uri="{BB962C8B-B14F-4D97-AF65-F5344CB8AC3E}">
        <p14:creationId xmlns:p14="http://schemas.microsoft.com/office/powerpoint/2010/main" val="82033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58</Words>
  <Application>Microsoft Office PowerPoint</Application>
  <PresentationFormat>ワイド画面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谷　則和</dc:creator>
  <cp:lastModifiedBy>谷　則和</cp:lastModifiedBy>
  <cp:revision>1</cp:revision>
  <cp:lastPrinted>2024-03-27T08:39:52Z</cp:lastPrinted>
  <dcterms:created xsi:type="dcterms:W3CDTF">2024-03-27T07:12:55Z</dcterms:created>
  <dcterms:modified xsi:type="dcterms:W3CDTF">2024-03-28T04:31:34Z</dcterms:modified>
</cp:coreProperties>
</file>